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71" r:id="rId11"/>
    <p:sldId id="266" r:id="rId12"/>
    <p:sldId id="268" r:id="rId13"/>
    <p:sldId id="269" r:id="rId14"/>
    <p:sldId id="267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33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D8FD6-AFC3-4A2B-8BFE-7AB4EA7AD6CB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87018EA5-3F40-44B8-8C1F-C5DF3857FECA}">
      <dgm:prSet custT="1"/>
      <dgm:spPr/>
      <dgm:t>
        <a:bodyPr/>
        <a:lstStyle/>
        <a:p>
          <a:r>
            <a:rPr lang="en-US" sz="2800" dirty="0"/>
            <a:t>The goal of this project is to develop a machine learning model that accurately predicts whether a mushroom is edible or poisonous. </a:t>
          </a:r>
          <a:endParaRPr lang="en-IN" sz="2800" dirty="0"/>
        </a:p>
      </dgm:t>
    </dgm:pt>
    <dgm:pt modelId="{6CBA0467-36CA-4659-9F94-51635E499168}" type="parTrans" cxnId="{03647186-7CB8-4D3E-8806-A92DF022BAC5}">
      <dgm:prSet/>
      <dgm:spPr/>
      <dgm:t>
        <a:bodyPr/>
        <a:lstStyle/>
        <a:p>
          <a:endParaRPr lang="en-IN"/>
        </a:p>
      </dgm:t>
    </dgm:pt>
    <dgm:pt modelId="{1AA6ED93-9DEA-40B9-BDF5-856246342B95}" type="sibTrans" cxnId="{03647186-7CB8-4D3E-8806-A92DF022BAC5}">
      <dgm:prSet/>
      <dgm:spPr/>
      <dgm:t>
        <a:bodyPr/>
        <a:lstStyle/>
        <a:p>
          <a:endParaRPr lang="en-IN"/>
        </a:p>
      </dgm:t>
    </dgm:pt>
    <dgm:pt modelId="{2F6F79E4-9CCE-49EB-9665-8F932708229A}" type="pres">
      <dgm:prSet presAssocID="{C7ED8FD6-AFC3-4A2B-8BFE-7AB4EA7AD6CB}" presName="linear" presStyleCnt="0">
        <dgm:presLayoutVars>
          <dgm:animLvl val="lvl"/>
          <dgm:resizeHandles val="exact"/>
        </dgm:presLayoutVars>
      </dgm:prSet>
      <dgm:spPr/>
    </dgm:pt>
    <dgm:pt modelId="{3D831376-4FBF-4CCC-A557-A7A535D57F57}" type="pres">
      <dgm:prSet presAssocID="{87018EA5-3F40-44B8-8C1F-C5DF3857FEC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72C0672-A703-4E03-9A27-A3B73C13814A}" type="presOf" srcId="{87018EA5-3F40-44B8-8C1F-C5DF3857FECA}" destId="{3D831376-4FBF-4CCC-A557-A7A535D57F57}" srcOrd="0" destOrd="0" presId="urn:microsoft.com/office/officeart/2005/8/layout/vList2"/>
    <dgm:cxn modelId="{03647186-7CB8-4D3E-8806-A92DF022BAC5}" srcId="{C7ED8FD6-AFC3-4A2B-8BFE-7AB4EA7AD6CB}" destId="{87018EA5-3F40-44B8-8C1F-C5DF3857FECA}" srcOrd="0" destOrd="0" parTransId="{6CBA0467-36CA-4659-9F94-51635E499168}" sibTransId="{1AA6ED93-9DEA-40B9-BDF5-856246342B95}"/>
    <dgm:cxn modelId="{CAAF6DAA-D929-4A40-9BA3-CE9A3312826F}" type="presOf" srcId="{C7ED8FD6-AFC3-4A2B-8BFE-7AB4EA7AD6CB}" destId="{2F6F79E4-9CCE-49EB-9665-8F932708229A}" srcOrd="0" destOrd="0" presId="urn:microsoft.com/office/officeart/2005/8/layout/vList2"/>
    <dgm:cxn modelId="{BAEBA6CA-A525-4F5D-96AF-47B3378BA25B}" type="presParOf" srcId="{2F6F79E4-9CCE-49EB-9665-8F932708229A}" destId="{3D831376-4FBF-4CCC-A557-A7A535D57F5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43A203-CAB1-4ABF-A708-BB6D30C37B92}" type="doc">
      <dgm:prSet loTypeId="urn:microsoft.com/office/officeart/2005/8/layout/chevron2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09BA2E6-6351-46E3-B63D-3E55D34DF543}">
      <dgm:prSet phldrT="[Text]"/>
      <dgm:spPr/>
      <dgm:t>
        <a:bodyPr/>
        <a:lstStyle/>
        <a:p>
          <a:r>
            <a:rPr lang="en-IN" dirty="0"/>
            <a:t>Encoder</a:t>
          </a:r>
        </a:p>
      </dgm:t>
    </dgm:pt>
    <dgm:pt modelId="{346EB966-FCB4-4F1F-970B-863CF06A8464}" type="parTrans" cxnId="{5FA7A81B-40AF-4D7B-9614-022F2FDB4F0E}">
      <dgm:prSet/>
      <dgm:spPr/>
      <dgm:t>
        <a:bodyPr/>
        <a:lstStyle/>
        <a:p>
          <a:endParaRPr lang="en-IN"/>
        </a:p>
      </dgm:t>
    </dgm:pt>
    <dgm:pt modelId="{9595F706-95A7-4D40-913F-6ED7B6EF9427}" type="sibTrans" cxnId="{5FA7A81B-40AF-4D7B-9614-022F2FDB4F0E}">
      <dgm:prSet/>
      <dgm:spPr/>
      <dgm:t>
        <a:bodyPr/>
        <a:lstStyle/>
        <a:p>
          <a:endParaRPr lang="en-IN"/>
        </a:p>
      </dgm:t>
    </dgm:pt>
    <dgm:pt modelId="{E5659B1B-20DD-4438-B7E7-E7440B2B0B89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Binary Encoding – </a:t>
          </a:r>
          <a:r>
            <a:rPr lang="en-IN" b="0" dirty="0"/>
            <a:t>Has Added advantage over One Hot Encoding, decreases Sparsity and less number of columns comparatively </a:t>
          </a:r>
          <a:endParaRPr lang="en-IN" b="1" dirty="0"/>
        </a:p>
      </dgm:t>
    </dgm:pt>
    <dgm:pt modelId="{2D797CAA-9D72-4635-AE8D-87AABCFDAA14}" type="parTrans" cxnId="{3ADB07F5-C658-4C83-B49F-54FCA5A884DC}">
      <dgm:prSet/>
      <dgm:spPr/>
      <dgm:t>
        <a:bodyPr/>
        <a:lstStyle/>
        <a:p>
          <a:endParaRPr lang="en-IN"/>
        </a:p>
      </dgm:t>
    </dgm:pt>
    <dgm:pt modelId="{149E05DF-16D7-49BB-84B2-43D1AD5ADF59}" type="sibTrans" cxnId="{3ADB07F5-C658-4C83-B49F-54FCA5A884DC}">
      <dgm:prSet/>
      <dgm:spPr/>
      <dgm:t>
        <a:bodyPr/>
        <a:lstStyle/>
        <a:p>
          <a:endParaRPr lang="en-IN"/>
        </a:p>
      </dgm:t>
    </dgm:pt>
    <dgm:pt modelId="{15E07ADB-0869-40F9-9929-E015F7124C69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Frequency Encoding </a:t>
          </a:r>
          <a:r>
            <a:rPr lang="en-IN" b="1" dirty="0"/>
            <a:t>- </a:t>
          </a:r>
          <a:r>
            <a:rPr lang="en-US" b="0" i="0" dirty="0"/>
            <a:t>replaces each category with the number of times it appears in the dataset</a:t>
          </a:r>
          <a:endParaRPr lang="en-IN" b="1" dirty="0"/>
        </a:p>
      </dgm:t>
    </dgm:pt>
    <dgm:pt modelId="{C52C8399-213F-4A86-8031-7A3144D13944}" type="parTrans" cxnId="{02590D7E-9AE5-4FF3-893D-893D5986375E}">
      <dgm:prSet/>
      <dgm:spPr/>
      <dgm:t>
        <a:bodyPr/>
        <a:lstStyle/>
        <a:p>
          <a:endParaRPr lang="en-IN"/>
        </a:p>
      </dgm:t>
    </dgm:pt>
    <dgm:pt modelId="{D2D2DEE7-B05E-44C4-9FD4-03BF2F94C46D}" type="sibTrans" cxnId="{02590D7E-9AE5-4FF3-893D-893D5986375E}">
      <dgm:prSet/>
      <dgm:spPr/>
      <dgm:t>
        <a:bodyPr/>
        <a:lstStyle/>
        <a:p>
          <a:endParaRPr lang="en-IN"/>
        </a:p>
      </dgm:t>
    </dgm:pt>
    <dgm:pt modelId="{33E8A0AE-6E8C-4628-A8FB-FAF301BCBFDC}">
      <dgm:prSet phldrT="[Text]"/>
      <dgm:spPr/>
      <dgm:t>
        <a:bodyPr/>
        <a:lstStyle/>
        <a:p>
          <a:r>
            <a:rPr lang="en-IN" dirty="0"/>
            <a:t>Scaler</a:t>
          </a:r>
        </a:p>
      </dgm:t>
    </dgm:pt>
    <dgm:pt modelId="{83E6FE08-D863-4BE3-BB4B-DE26973141F8}" type="parTrans" cxnId="{90C255DF-8946-4BAD-B98A-D9B5ADB1603D}">
      <dgm:prSet/>
      <dgm:spPr/>
      <dgm:t>
        <a:bodyPr/>
        <a:lstStyle/>
        <a:p>
          <a:endParaRPr lang="en-IN"/>
        </a:p>
      </dgm:t>
    </dgm:pt>
    <dgm:pt modelId="{99B8BDF6-175A-43B7-B84F-6D75A560C7FD}" type="sibTrans" cxnId="{90C255DF-8946-4BAD-B98A-D9B5ADB1603D}">
      <dgm:prSet/>
      <dgm:spPr/>
      <dgm:t>
        <a:bodyPr/>
        <a:lstStyle/>
        <a:p>
          <a:endParaRPr lang="en-IN"/>
        </a:p>
      </dgm:t>
    </dgm:pt>
    <dgm:pt modelId="{F25085A2-525F-4F41-A485-A1D35CAF0C1D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Standard Scaler </a:t>
          </a:r>
          <a:r>
            <a:rPr lang="en-IN" dirty="0"/>
            <a:t>– Scales the features by Standardizing to ensure proper working of Distance Based Algorithms, ex: KNN</a:t>
          </a:r>
        </a:p>
      </dgm:t>
    </dgm:pt>
    <dgm:pt modelId="{CC96111D-1445-48E0-BDEE-A3FD47CF9D8D}" type="parTrans" cxnId="{D6F68EBE-7494-4F74-B963-C45BAECB47CA}">
      <dgm:prSet/>
      <dgm:spPr/>
      <dgm:t>
        <a:bodyPr/>
        <a:lstStyle/>
        <a:p>
          <a:endParaRPr lang="en-IN"/>
        </a:p>
      </dgm:t>
    </dgm:pt>
    <dgm:pt modelId="{1BE26481-358C-4F31-98B8-EF0D4F8A14E0}" type="sibTrans" cxnId="{D6F68EBE-7494-4F74-B963-C45BAECB47CA}">
      <dgm:prSet/>
      <dgm:spPr/>
      <dgm:t>
        <a:bodyPr/>
        <a:lstStyle/>
        <a:p>
          <a:endParaRPr lang="en-IN"/>
        </a:p>
      </dgm:t>
    </dgm:pt>
    <dgm:pt modelId="{06543E95-8D22-45E2-9F3B-B682562BA2D5}">
      <dgm:prSet phldrT="[Text]"/>
      <dgm:spPr/>
      <dgm:t>
        <a:bodyPr/>
        <a:lstStyle/>
        <a:p>
          <a:r>
            <a:rPr lang="en-IN" dirty="0"/>
            <a:t>Classifier</a:t>
          </a:r>
        </a:p>
      </dgm:t>
    </dgm:pt>
    <dgm:pt modelId="{79BA87F8-9096-4F8A-81E9-E80093338620}" type="parTrans" cxnId="{4CEACDCA-787A-455C-8C1D-78FA669EE267}">
      <dgm:prSet/>
      <dgm:spPr/>
      <dgm:t>
        <a:bodyPr/>
        <a:lstStyle/>
        <a:p>
          <a:endParaRPr lang="en-IN"/>
        </a:p>
      </dgm:t>
    </dgm:pt>
    <dgm:pt modelId="{0AE86712-D9C2-4F7D-87FE-3DB0FBEE1D50}" type="sibTrans" cxnId="{4CEACDCA-787A-455C-8C1D-78FA669EE267}">
      <dgm:prSet/>
      <dgm:spPr/>
      <dgm:t>
        <a:bodyPr/>
        <a:lstStyle/>
        <a:p>
          <a:endParaRPr lang="en-IN"/>
        </a:p>
      </dgm:t>
    </dgm:pt>
    <dgm:pt modelId="{C9C29FB9-2D4A-4B43-942F-47A1FA06A0D1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Logistic Regression </a:t>
          </a:r>
          <a:r>
            <a:rPr lang="en-IN" dirty="0"/>
            <a:t>: </a:t>
          </a:r>
          <a:r>
            <a:rPr lang="en-IN" dirty="0" err="1"/>
            <a:t>LogisticRegression</a:t>
          </a:r>
          <a:r>
            <a:rPr lang="en-IN" dirty="0"/>
            <a:t>(</a:t>
          </a:r>
          <a:r>
            <a:rPr lang="en-IN" dirty="0" err="1"/>
            <a:t>random_state</a:t>
          </a:r>
          <a:r>
            <a:rPr lang="en-IN" dirty="0"/>
            <a:t>=42)</a:t>
          </a:r>
        </a:p>
      </dgm:t>
    </dgm:pt>
    <dgm:pt modelId="{F5A0A1F9-A1A1-40F7-9FEC-969080C1BD64}" type="parTrans" cxnId="{BF59B554-D35F-4182-B2FA-6815CB2161D3}">
      <dgm:prSet/>
      <dgm:spPr/>
      <dgm:t>
        <a:bodyPr/>
        <a:lstStyle/>
        <a:p>
          <a:endParaRPr lang="en-IN"/>
        </a:p>
      </dgm:t>
    </dgm:pt>
    <dgm:pt modelId="{7DB0EC2D-A89F-4446-9831-483ABDA9FA78}" type="sibTrans" cxnId="{BF59B554-D35F-4182-B2FA-6815CB2161D3}">
      <dgm:prSet/>
      <dgm:spPr/>
      <dgm:t>
        <a:bodyPr/>
        <a:lstStyle/>
        <a:p>
          <a:endParaRPr lang="en-IN"/>
        </a:p>
      </dgm:t>
    </dgm:pt>
    <dgm:pt modelId="{12F29BED-7CDD-4B54-9280-C37701ACACD3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KNN       </a:t>
          </a:r>
          <a:r>
            <a:rPr lang="en-IN" b="1" dirty="0"/>
            <a:t>                    </a:t>
          </a:r>
          <a:r>
            <a:rPr lang="en-IN" dirty="0"/>
            <a:t>: </a:t>
          </a:r>
          <a:r>
            <a:rPr lang="en-US" dirty="0" err="1"/>
            <a:t>KNeighborsClassifier</a:t>
          </a:r>
          <a:r>
            <a:rPr lang="en-US" dirty="0"/>
            <a:t>(metric='</a:t>
          </a:r>
          <a:r>
            <a:rPr lang="en-US" dirty="0" err="1"/>
            <a:t>manhattan</a:t>
          </a:r>
          <a:r>
            <a:rPr lang="en-US" dirty="0"/>
            <a:t>', </a:t>
          </a:r>
          <a:r>
            <a:rPr lang="en-US" dirty="0" err="1"/>
            <a:t>n_neighbors</a:t>
          </a:r>
          <a:r>
            <a:rPr lang="en-US" dirty="0"/>
            <a:t>= 5, weights= 'distance')</a:t>
          </a:r>
          <a:endParaRPr lang="en-IN" dirty="0"/>
        </a:p>
      </dgm:t>
    </dgm:pt>
    <dgm:pt modelId="{80C77928-7209-47C8-8D6B-FB1D90B4D5F7}" type="parTrans" cxnId="{FAB50067-F712-4002-B08A-1D22F433F8A4}">
      <dgm:prSet/>
      <dgm:spPr/>
      <dgm:t>
        <a:bodyPr/>
        <a:lstStyle/>
        <a:p>
          <a:endParaRPr lang="en-IN"/>
        </a:p>
      </dgm:t>
    </dgm:pt>
    <dgm:pt modelId="{A7DE4ED8-8598-4D93-95C3-8A7B2E30BBA2}" type="sibTrans" cxnId="{FAB50067-F712-4002-B08A-1D22F433F8A4}">
      <dgm:prSet/>
      <dgm:spPr/>
      <dgm:t>
        <a:bodyPr/>
        <a:lstStyle/>
        <a:p>
          <a:endParaRPr lang="en-IN"/>
        </a:p>
      </dgm:t>
    </dgm:pt>
    <dgm:pt modelId="{887BE79A-7AC6-410D-BB7C-72F9C585AC8A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Decision Tree           </a:t>
          </a:r>
          <a:r>
            <a:rPr lang="en-IN" dirty="0"/>
            <a:t>: </a:t>
          </a:r>
          <a:r>
            <a:rPr lang="en-IN" dirty="0" err="1"/>
            <a:t>DecisionTreeClassifier</a:t>
          </a:r>
          <a:r>
            <a:rPr lang="en-IN" dirty="0"/>
            <a:t>(criterion= 'entropy', </a:t>
          </a:r>
          <a:r>
            <a:rPr lang="en-IN" dirty="0" err="1"/>
            <a:t>max_depth</a:t>
          </a:r>
          <a:r>
            <a:rPr lang="en-IN" dirty="0"/>
            <a:t>= None, </a:t>
          </a:r>
          <a:r>
            <a:rPr lang="en-IN" dirty="0" err="1"/>
            <a:t>min_samples_split</a:t>
          </a:r>
          <a:r>
            <a:rPr lang="en-IN" dirty="0"/>
            <a:t>= 2,random_state=42)</a:t>
          </a:r>
        </a:p>
      </dgm:t>
    </dgm:pt>
    <dgm:pt modelId="{12104817-7550-464B-B232-BBB8D31EB92B}" type="parTrans" cxnId="{3975F7C4-93F0-497D-8924-EC3115639A59}">
      <dgm:prSet/>
      <dgm:spPr/>
      <dgm:t>
        <a:bodyPr/>
        <a:lstStyle/>
        <a:p>
          <a:endParaRPr lang="en-IN"/>
        </a:p>
      </dgm:t>
    </dgm:pt>
    <dgm:pt modelId="{E7AFEA90-03C6-49EC-9AB0-7708554A6A59}" type="sibTrans" cxnId="{3975F7C4-93F0-497D-8924-EC3115639A59}">
      <dgm:prSet/>
      <dgm:spPr/>
      <dgm:t>
        <a:bodyPr/>
        <a:lstStyle/>
        <a:p>
          <a:endParaRPr lang="en-IN"/>
        </a:p>
      </dgm:t>
    </dgm:pt>
    <dgm:pt modelId="{E6E07080-602D-434F-9B8B-8DB54DF5138F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Random Forest</a:t>
          </a:r>
          <a:r>
            <a:rPr lang="en-IN" dirty="0">
              <a:solidFill>
                <a:srgbClr val="7030A0"/>
              </a:solidFill>
            </a:rPr>
            <a:t>        </a:t>
          </a:r>
          <a:r>
            <a:rPr lang="en-IN" dirty="0"/>
            <a:t>: </a:t>
          </a:r>
          <a:r>
            <a:rPr lang="en-IN" dirty="0" err="1"/>
            <a:t>RandomForestClassifier</a:t>
          </a:r>
          <a:r>
            <a:rPr lang="en-IN" dirty="0"/>
            <a:t>(</a:t>
          </a:r>
          <a:r>
            <a:rPr lang="en-IN" dirty="0" err="1"/>
            <a:t>max_depth</a:t>
          </a:r>
          <a:r>
            <a:rPr lang="en-IN" dirty="0"/>
            <a:t>= None, </a:t>
          </a:r>
          <a:r>
            <a:rPr lang="en-IN" dirty="0" err="1"/>
            <a:t>min_samples_split</a:t>
          </a:r>
          <a:r>
            <a:rPr lang="en-IN" dirty="0"/>
            <a:t>= 5, </a:t>
          </a:r>
          <a:r>
            <a:rPr lang="en-IN" dirty="0" err="1"/>
            <a:t>n_estimators</a:t>
          </a:r>
          <a:r>
            <a:rPr lang="en-IN" dirty="0"/>
            <a:t>= 50)</a:t>
          </a:r>
        </a:p>
      </dgm:t>
    </dgm:pt>
    <dgm:pt modelId="{9E43ABB1-97A6-4CE9-8941-232B230102AC}" type="parTrans" cxnId="{587593E0-8BA8-4558-9198-01351869A50C}">
      <dgm:prSet/>
      <dgm:spPr/>
      <dgm:t>
        <a:bodyPr/>
        <a:lstStyle/>
        <a:p>
          <a:endParaRPr lang="en-IN"/>
        </a:p>
      </dgm:t>
    </dgm:pt>
    <dgm:pt modelId="{F1D38CE0-E330-44BE-A51E-C5CDB78A7487}" type="sibTrans" cxnId="{587593E0-8BA8-4558-9198-01351869A50C}">
      <dgm:prSet/>
      <dgm:spPr/>
      <dgm:t>
        <a:bodyPr/>
        <a:lstStyle/>
        <a:p>
          <a:endParaRPr lang="en-IN"/>
        </a:p>
      </dgm:t>
    </dgm:pt>
    <dgm:pt modelId="{980E09A0-AB2B-467E-A19E-86F7675BEAE5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Naïve Bayes              </a:t>
          </a:r>
          <a:r>
            <a:rPr lang="en-IN" dirty="0"/>
            <a:t>: </a:t>
          </a:r>
          <a:r>
            <a:rPr lang="en-IN" dirty="0" err="1"/>
            <a:t>GaussianNB</a:t>
          </a:r>
          <a:r>
            <a:rPr lang="en-IN" dirty="0"/>
            <a:t>()</a:t>
          </a:r>
        </a:p>
      </dgm:t>
    </dgm:pt>
    <dgm:pt modelId="{15A3D293-D612-4234-8139-C067472C3131}" type="parTrans" cxnId="{EF6B5E1A-96D9-4707-8D60-F03EFA631DA5}">
      <dgm:prSet/>
      <dgm:spPr/>
      <dgm:t>
        <a:bodyPr/>
        <a:lstStyle/>
        <a:p>
          <a:endParaRPr lang="en-IN"/>
        </a:p>
      </dgm:t>
    </dgm:pt>
    <dgm:pt modelId="{3DD6AE97-90BC-44EB-9099-218EA92F4691}" type="sibTrans" cxnId="{EF6B5E1A-96D9-4707-8D60-F03EFA631DA5}">
      <dgm:prSet/>
      <dgm:spPr/>
      <dgm:t>
        <a:bodyPr/>
        <a:lstStyle/>
        <a:p>
          <a:endParaRPr lang="en-IN"/>
        </a:p>
      </dgm:t>
    </dgm:pt>
    <dgm:pt modelId="{2D5E14F1-7294-4823-B9E4-03BEAD462862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XGB Classifier           </a:t>
          </a:r>
          <a:r>
            <a:rPr lang="en-IN" dirty="0"/>
            <a:t>: </a:t>
          </a:r>
          <a:r>
            <a:rPr lang="en-US" dirty="0" err="1"/>
            <a:t>XGBClassifier</a:t>
          </a:r>
          <a:r>
            <a:rPr lang="en-US" dirty="0"/>
            <a:t>(</a:t>
          </a:r>
          <a:r>
            <a:rPr lang="en-US" dirty="0" err="1"/>
            <a:t>learning_rate</a:t>
          </a:r>
          <a:r>
            <a:rPr lang="en-US" dirty="0"/>
            <a:t>=0.2,max_depth= 7, </a:t>
          </a:r>
          <a:r>
            <a:rPr lang="en-US" dirty="0" err="1"/>
            <a:t>n_estimators</a:t>
          </a:r>
          <a:r>
            <a:rPr lang="en-US" dirty="0"/>
            <a:t>= 200, subsample= 1.0, </a:t>
          </a:r>
          <a:r>
            <a:rPr lang="en-US" dirty="0" err="1"/>
            <a:t>random_state</a:t>
          </a:r>
          <a:r>
            <a:rPr lang="en-US" dirty="0"/>
            <a:t>=42)</a:t>
          </a:r>
          <a:endParaRPr lang="en-IN" dirty="0"/>
        </a:p>
      </dgm:t>
    </dgm:pt>
    <dgm:pt modelId="{769BE7F3-683F-4FF1-B32E-123287389011}" type="parTrans" cxnId="{806DC1FE-B61B-41A8-87A3-944D0E32CFAD}">
      <dgm:prSet/>
      <dgm:spPr/>
      <dgm:t>
        <a:bodyPr/>
        <a:lstStyle/>
        <a:p>
          <a:endParaRPr lang="en-IN"/>
        </a:p>
      </dgm:t>
    </dgm:pt>
    <dgm:pt modelId="{7371EA74-2CFB-4111-B364-9D0B6670C986}" type="sibTrans" cxnId="{806DC1FE-B61B-41A8-87A3-944D0E32CFAD}">
      <dgm:prSet/>
      <dgm:spPr/>
      <dgm:t>
        <a:bodyPr/>
        <a:lstStyle/>
        <a:p>
          <a:endParaRPr lang="en-IN"/>
        </a:p>
      </dgm:t>
    </dgm:pt>
    <dgm:pt modelId="{709E066E-D2C2-4B7C-BCE1-EADE27D9DD7D}" type="pres">
      <dgm:prSet presAssocID="{0C43A203-CAB1-4ABF-A708-BB6D30C37B92}" presName="linearFlow" presStyleCnt="0">
        <dgm:presLayoutVars>
          <dgm:dir/>
          <dgm:animLvl val="lvl"/>
          <dgm:resizeHandles val="exact"/>
        </dgm:presLayoutVars>
      </dgm:prSet>
      <dgm:spPr/>
    </dgm:pt>
    <dgm:pt modelId="{165D9978-5EBD-4032-988F-1E779EAA87DF}" type="pres">
      <dgm:prSet presAssocID="{609BA2E6-6351-46E3-B63D-3E55D34DF543}" presName="composite" presStyleCnt="0"/>
      <dgm:spPr/>
    </dgm:pt>
    <dgm:pt modelId="{4057B22A-80D0-4955-B1E1-65B148CDE575}" type="pres">
      <dgm:prSet presAssocID="{609BA2E6-6351-46E3-B63D-3E55D34DF54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E8B6955-A5EC-4C50-9681-D874C3EAF987}" type="pres">
      <dgm:prSet presAssocID="{609BA2E6-6351-46E3-B63D-3E55D34DF543}" presName="descendantText" presStyleLbl="alignAcc1" presStyleIdx="0" presStyleCnt="3">
        <dgm:presLayoutVars>
          <dgm:bulletEnabled val="1"/>
        </dgm:presLayoutVars>
      </dgm:prSet>
      <dgm:spPr/>
    </dgm:pt>
    <dgm:pt modelId="{9A43A833-791A-4896-AE0E-24FC1C865276}" type="pres">
      <dgm:prSet presAssocID="{9595F706-95A7-4D40-913F-6ED7B6EF9427}" presName="sp" presStyleCnt="0"/>
      <dgm:spPr/>
    </dgm:pt>
    <dgm:pt modelId="{5EFDD5EF-EDE3-4382-944C-D23590942A67}" type="pres">
      <dgm:prSet presAssocID="{33E8A0AE-6E8C-4628-A8FB-FAF301BCBFDC}" presName="composite" presStyleCnt="0"/>
      <dgm:spPr/>
    </dgm:pt>
    <dgm:pt modelId="{69E30B01-B2A2-4E11-897C-1D15C0E4DB72}" type="pres">
      <dgm:prSet presAssocID="{33E8A0AE-6E8C-4628-A8FB-FAF301BCBFD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D096445-E7FD-4662-9D7B-27820D47AF1E}" type="pres">
      <dgm:prSet presAssocID="{33E8A0AE-6E8C-4628-A8FB-FAF301BCBFDC}" presName="descendantText" presStyleLbl="alignAcc1" presStyleIdx="1" presStyleCnt="3">
        <dgm:presLayoutVars>
          <dgm:bulletEnabled val="1"/>
        </dgm:presLayoutVars>
      </dgm:prSet>
      <dgm:spPr/>
    </dgm:pt>
    <dgm:pt modelId="{77A34E66-9B60-4D85-BFA7-1FD6709B0EC4}" type="pres">
      <dgm:prSet presAssocID="{99B8BDF6-175A-43B7-B84F-6D75A560C7FD}" presName="sp" presStyleCnt="0"/>
      <dgm:spPr/>
    </dgm:pt>
    <dgm:pt modelId="{5C3D1753-6FB6-448C-BC9F-ED2DE55C8854}" type="pres">
      <dgm:prSet presAssocID="{06543E95-8D22-45E2-9F3B-B682562BA2D5}" presName="composite" presStyleCnt="0"/>
      <dgm:spPr/>
    </dgm:pt>
    <dgm:pt modelId="{4A76EFC7-D71F-454E-BDCC-E3E4F9BAA3BE}" type="pres">
      <dgm:prSet presAssocID="{06543E95-8D22-45E2-9F3B-B682562BA2D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7D7D92A-05C5-4E00-80D5-BDC369722D24}" type="pres">
      <dgm:prSet presAssocID="{06543E95-8D22-45E2-9F3B-B682562BA2D5}" presName="descendantText" presStyleLbl="alignAcc1" presStyleIdx="2" presStyleCnt="3" custScaleY="191930">
        <dgm:presLayoutVars>
          <dgm:bulletEnabled val="1"/>
        </dgm:presLayoutVars>
      </dgm:prSet>
      <dgm:spPr/>
    </dgm:pt>
  </dgm:ptLst>
  <dgm:cxnLst>
    <dgm:cxn modelId="{EF6B5E1A-96D9-4707-8D60-F03EFA631DA5}" srcId="{06543E95-8D22-45E2-9F3B-B682562BA2D5}" destId="{980E09A0-AB2B-467E-A19E-86F7675BEAE5}" srcOrd="4" destOrd="0" parTransId="{15A3D293-D612-4234-8139-C067472C3131}" sibTransId="{3DD6AE97-90BC-44EB-9099-218EA92F4691}"/>
    <dgm:cxn modelId="{5FA7A81B-40AF-4D7B-9614-022F2FDB4F0E}" srcId="{0C43A203-CAB1-4ABF-A708-BB6D30C37B92}" destId="{609BA2E6-6351-46E3-B63D-3E55D34DF543}" srcOrd="0" destOrd="0" parTransId="{346EB966-FCB4-4F1F-970B-863CF06A8464}" sibTransId="{9595F706-95A7-4D40-913F-6ED7B6EF9427}"/>
    <dgm:cxn modelId="{323E733B-EA7C-46C8-A363-A99700DBD2A1}" type="presOf" srcId="{C9C29FB9-2D4A-4B43-942F-47A1FA06A0D1}" destId="{F7D7D92A-05C5-4E00-80D5-BDC369722D24}" srcOrd="0" destOrd="0" presId="urn:microsoft.com/office/officeart/2005/8/layout/chevron2"/>
    <dgm:cxn modelId="{5B72415C-930E-4E51-8B1C-4AF8E12D0FD7}" type="presOf" srcId="{887BE79A-7AC6-410D-BB7C-72F9C585AC8A}" destId="{F7D7D92A-05C5-4E00-80D5-BDC369722D24}" srcOrd="0" destOrd="2" presId="urn:microsoft.com/office/officeart/2005/8/layout/chevron2"/>
    <dgm:cxn modelId="{FAB50067-F712-4002-B08A-1D22F433F8A4}" srcId="{06543E95-8D22-45E2-9F3B-B682562BA2D5}" destId="{12F29BED-7CDD-4B54-9280-C37701ACACD3}" srcOrd="1" destOrd="0" parTransId="{80C77928-7209-47C8-8D6B-FB1D90B4D5F7}" sibTransId="{A7DE4ED8-8598-4D93-95C3-8A7B2E30BBA2}"/>
    <dgm:cxn modelId="{8CAD1B47-79A4-4EF0-8E59-39C0FD78437D}" type="presOf" srcId="{980E09A0-AB2B-467E-A19E-86F7675BEAE5}" destId="{F7D7D92A-05C5-4E00-80D5-BDC369722D24}" srcOrd="0" destOrd="4" presId="urn:microsoft.com/office/officeart/2005/8/layout/chevron2"/>
    <dgm:cxn modelId="{00C5A06F-41E9-4421-8449-17D6955FEDA8}" type="presOf" srcId="{12F29BED-7CDD-4B54-9280-C37701ACACD3}" destId="{F7D7D92A-05C5-4E00-80D5-BDC369722D24}" srcOrd="0" destOrd="1" presId="urn:microsoft.com/office/officeart/2005/8/layout/chevron2"/>
    <dgm:cxn modelId="{FA8E6C52-2B22-415C-9A18-CF7D2148B575}" type="presOf" srcId="{06543E95-8D22-45E2-9F3B-B682562BA2D5}" destId="{4A76EFC7-D71F-454E-BDCC-E3E4F9BAA3BE}" srcOrd="0" destOrd="0" presId="urn:microsoft.com/office/officeart/2005/8/layout/chevron2"/>
    <dgm:cxn modelId="{BF59B554-D35F-4182-B2FA-6815CB2161D3}" srcId="{06543E95-8D22-45E2-9F3B-B682562BA2D5}" destId="{C9C29FB9-2D4A-4B43-942F-47A1FA06A0D1}" srcOrd="0" destOrd="0" parTransId="{F5A0A1F9-A1A1-40F7-9FEC-969080C1BD64}" sibTransId="{7DB0EC2D-A89F-4446-9831-483ABDA9FA78}"/>
    <dgm:cxn modelId="{02590D7E-9AE5-4FF3-893D-893D5986375E}" srcId="{609BA2E6-6351-46E3-B63D-3E55D34DF543}" destId="{15E07ADB-0869-40F9-9929-E015F7124C69}" srcOrd="1" destOrd="0" parTransId="{C52C8399-213F-4A86-8031-7A3144D13944}" sibTransId="{D2D2DEE7-B05E-44C4-9FD4-03BF2F94C46D}"/>
    <dgm:cxn modelId="{F9CBF190-EAC7-47D5-9790-DE1FB02F64C1}" type="presOf" srcId="{0C43A203-CAB1-4ABF-A708-BB6D30C37B92}" destId="{709E066E-D2C2-4B7C-BCE1-EADE27D9DD7D}" srcOrd="0" destOrd="0" presId="urn:microsoft.com/office/officeart/2005/8/layout/chevron2"/>
    <dgm:cxn modelId="{53B1E1A0-D8B0-4A1E-8017-942AB924FD25}" type="presOf" srcId="{E5659B1B-20DD-4438-B7E7-E7440B2B0B89}" destId="{0E8B6955-A5EC-4C50-9681-D874C3EAF987}" srcOrd="0" destOrd="0" presId="urn:microsoft.com/office/officeart/2005/8/layout/chevron2"/>
    <dgm:cxn modelId="{05FB4DBC-70A7-444E-A54F-013FAE1AC4E6}" type="presOf" srcId="{F25085A2-525F-4F41-A485-A1D35CAF0C1D}" destId="{9D096445-E7FD-4662-9D7B-27820D47AF1E}" srcOrd="0" destOrd="0" presId="urn:microsoft.com/office/officeart/2005/8/layout/chevron2"/>
    <dgm:cxn modelId="{D6F68EBE-7494-4F74-B963-C45BAECB47CA}" srcId="{33E8A0AE-6E8C-4628-A8FB-FAF301BCBFDC}" destId="{F25085A2-525F-4F41-A485-A1D35CAF0C1D}" srcOrd="0" destOrd="0" parTransId="{CC96111D-1445-48E0-BDEE-A3FD47CF9D8D}" sibTransId="{1BE26481-358C-4F31-98B8-EF0D4F8A14E0}"/>
    <dgm:cxn modelId="{C8561AC0-401E-4725-9064-12795C7D9405}" type="presOf" srcId="{609BA2E6-6351-46E3-B63D-3E55D34DF543}" destId="{4057B22A-80D0-4955-B1E1-65B148CDE575}" srcOrd="0" destOrd="0" presId="urn:microsoft.com/office/officeart/2005/8/layout/chevron2"/>
    <dgm:cxn modelId="{7C8A37C2-3C4A-4C80-89D5-AA225C4E00C3}" type="presOf" srcId="{33E8A0AE-6E8C-4628-A8FB-FAF301BCBFDC}" destId="{69E30B01-B2A2-4E11-897C-1D15C0E4DB72}" srcOrd="0" destOrd="0" presId="urn:microsoft.com/office/officeart/2005/8/layout/chevron2"/>
    <dgm:cxn modelId="{3975F7C4-93F0-497D-8924-EC3115639A59}" srcId="{06543E95-8D22-45E2-9F3B-B682562BA2D5}" destId="{887BE79A-7AC6-410D-BB7C-72F9C585AC8A}" srcOrd="2" destOrd="0" parTransId="{12104817-7550-464B-B232-BBB8D31EB92B}" sibTransId="{E7AFEA90-03C6-49EC-9AB0-7708554A6A59}"/>
    <dgm:cxn modelId="{4CEACDCA-787A-455C-8C1D-78FA669EE267}" srcId="{0C43A203-CAB1-4ABF-A708-BB6D30C37B92}" destId="{06543E95-8D22-45E2-9F3B-B682562BA2D5}" srcOrd="2" destOrd="0" parTransId="{79BA87F8-9096-4F8A-81E9-E80093338620}" sibTransId="{0AE86712-D9C2-4F7D-87FE-3DB0FBEE1D50}"/>
    <dgm:cxn modelId="{93D1D2CA-9EEF-4583-B020-09AAFCD74574}" type="presOf" srcId="{E6E07080-602D-434F-9B8B-8DB54DF5138F}" destId="{F7D7D92A-05C5-4E00-80D5-BDC369722D24}" srcOrd="0" destOrd="3" presId="urn:microsoft.com/office/officeart/2005/8/layout/chevron2"/>
    <dgm:cxn modelId="{90C255DF-8946-4BAD-B98A-D9B5ADB1603D}" srcId="{0C43A203-CAB1-4ABF-A708-BB6D30C37B92}" destId="{33E8A0AE-6E8C-4628-A8FB-FAF301BCBFDC}" srcOrd="1" destOrd="0" parTransId="{83E6FE08-D863-4BE3-BB4B-DE26973141F8}" sibTransId="{99B8BDF6-175A-43B7-B84F-6D75A560C7FD}"/>
    <dgm:cxn modelId="{587593E0-8BA8-4558-9198-01351869A50C}" srcId="{06543E95-8D22-45E2-9F3B-B682562BA2D5}" destId="{E6E07080-602D-434F-9B8B-8DB54DF5138F}" srcOrd="3" destOrd="0" parTransId="{9E43ABB1-97A6-4CE9-8941-232B230102AC}" sibTransId="{F1D38CE0-E330-44BE-A51E-C5CDB78A7487}"/>
    <dgm:cxn modelId="{0E694AE3-C2B6-453D-B8AE-CE98C239EE1D}" type="presOf" srcId="{15E07ADB-0869-40F9-9929-E015F7124C69}" destId="{0E8B6955-A5EC-4C50-9681-D874C3EAF987}" srcOrd="0" destOrd="1" presId="urn:microsoft.com/office/officeart/2005/8/layout/chevron2"/>
    <dgm:cxn modelId="{645098E6-86B8-4954-AF5F-28C19B6101EC}" type="presOf" srcId="{2D5E14F1-7294-4823-B9E4-03BEAD462862}" destId="{F7D7D92A-05C5-4E00-80D5-BDC369722D24}" srcOrd="0" destOrd="5" presId="urn:microsoft.com/office/officeart/2005/8/layout/chevron2"/>
    <dgm:cxn modelId="{3ADB07F5-C658-4C83-B49F-54FCA5A884DC}" srcId="{609BA2E6-6351-46E3-B63D-3E55D34DF543}" destId="{E5659B1B-20DD-4438-B7E7-E7440B2B0B89}" srcOrd="0" destOrd="0" parTransId="{2D797CAA-9D72-4635-AE8D-87AABCFDAA14}" sibTransId="{149E05DF-16D7-49BB-84B2-43D1AD5ADF59}"/>
    <dgm:cxn modelId="{806DC1FE-B61B-41A8-87A3-944D0E32CFAD}" srcId="{06543E95-8D22-45E2-9F3B-B682562BA2D5}" destId="{2D5E14F1-7294-4823-B9E4-03BEAD462862}" srcOrd="5" destOrd="0" parTransId="{769BE7F3-683F-4FF1-B32E-123287389011}" sibTransId="{7371EA74-2CFB-4111-B364-9D0B6670C986}"/>
    <dgm:cxn modelId="{89D4EA37-BB56-4CAF-AA26-E16F813BD8F3}" type="presParOf" srcId="{709E066E-D2C2-4B7C-BCE1-EADE27D9DD7D}" destId="{165D9978-5EBD-4032-988F-1E779EAA87DF}" srcOrd="0" destOrd="0" presId="urn:microsoft.com/office/officeart/2005/8/layout/chevron2"/>
    <dgm:cxn modelId="{55BFF9C5-5589-4A30-9C59-B19C6764D4AC}" type="presParOf" srcId="{165D9978-5EBD-4032-988F-1E779EAA87DF}" destId="{4057B22A-80D0-4955-B1E1-65B148CDE575}" srcOrd="0" destOrd="0" presId="urn:microsoft.com/office/officeart/2005/8/layout/chevron2"/>
    <dgm:cxn modelId="{EFA3C71C-D238-4B43-98B9-B9D11B9C107C}" type="presParOf" srcId="{165D9978-5EBD-4032-988F-1E779EAA87DF}" destId="{0E8B6955-A5EC-4C50-9681-D874C3EAF987}" srcOrd="1" destOrd="0" presId="urn:microsoft.com/office/officeart/2005/8/layout/chevron2"/>
    <dgm:cxn modelId="{8FD603A9-2AB0-48C6-A032-7C95CB46ECC1}" type="presParOf" srcId="{709E066E-D2C2-4B7C-BCE1-EADE27D9DD7D}" destId="{9A43A833-791A-4896-AE0E-24FC1C865276}" srcOrd="1" destOrd="0" presId="urn:microsoft.com/office/officeart/2005/8/layout/chevron2"/>
    <dgm:cxn modelId="{9920D057-E1A7-4918-AD4F-41BA49092290}" type="presParOf" srcId="{709E066E-D2C2-4B7C-BCE1-EADE27D9DD7D}" destId="{5EFDD5EF-EDE3-4382-944C-D23590942A67}" srcOrd="2" destOrd="0" presId="urn:microsoft.com/office/officeart/2005/8/layout/chevron2"/>
    <dgm:cxn modelId="{5E91CBF4-7540-4960-968E-473CB03C7411}" type="presParOf" srcId="{5EFDD5EF-EDE3-4382-944C-D23590942A67}" destId="{69E30B01-B2A2-4E11-897C-1D15C0E4DB72}" srcOrd="0" destOrd="0" presId="urn:microsoft.com/office/officeart/2005/8/layout/chevron2"/>
    <dgm:cxn modelId="{FFFFE9D2-BB6F-4CE1-A439-50D305C9036B}" type="presParOf" srcId="{5EFDD5EF-EDE3-4382-944C-D23590942A67}" destId="{9D096445-E7FD-4662-9D7B-27820D47AF1E}" srcOrd="1" destOrd="0" presId="urn:microsoft.com/office/officeart/2005/8/layout/chevron2"/>
    <dgm:cxn modelId="{E977C596-102A-4EED-A335-03FDCBB7A9FB}" type="presParOf" srcId="{709E066E-D2C2-4B7C-BCE1-EADE27D9DD7D}" destId="{77A34E66-9B60-4D85-BFA7-1FD6709B0EC4}" srcOrd="3" destOrd="0" presId="urn:microsoft.com/office/officeart/2005/8/layout/chevron2"/>
    <dgm:cxn modelId="{EA7AEC32-CEC2-4EE7-B504-8CD78FEEB891}" type="presParOf" srcId="{709E066E-D2C2-4B7C-BCE1-EADE27D9DD7D}" destId="{5C3D1753-6FB6-448C-BC9F-ED2DE55C8854}" srcOrd="4" destOrd="0" presId="urn:microsoft.com/office/officeart/2005/8/layout/chevron2"/>
    <dgm:cxn modelId="{78776DF2-F3EA-449C-9D35-45D66DBC6999}" type="presParOf" srcId="{5C3D1753-6FB6-448C-BC9F-ED2DE55C8854}" destId="{4A76EFC7-D71F-454E-BDCC-E3E4F9BAA3BE}" srcOrd="0" destOrd="0" presId="urn:microsoft.com/office/officeart/2005/8/layout/chevron2"/>
    <dgm:cxn modelId="{280C7E52-26F4-4990-962E-9BF41FA64AA7}" type="presParOf" srcId="{5C3D1753-6FB6-448C-BC9F-ED2DE55C8854}" destId="{F7D7D92A-05C5-4E00-80D5-BDC369722D2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16C677-1999-4BA3-BBB8-512BA3B38460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A3B8806-814C-42CF-B767-77DF03250C44}">
      <dgm:prSet phldrT="[Text]" custT="1"/>
      <dgm:spPr/>
      <dgm:t>
        <a:bodyPr/>
        <a:lstStyle/>
        <a:p>
          <a:r>
            <a:rPr lang="en-IN" sz="2000" b="1" dirty="0">
              <a:solidFill>
                <a:srgbClr val="7030A0"/>
              </a:solidFill>
            </a:rPr>
            <a:t>Pipeline</a:t>
          </a:r>
        </a:p>
      </dgm:t>
    </dgm:pt>
    <dgm:pt modelId="{DB85DFFC-8BED-4891-A341-6B227E5136D0}" type="parTrans" cxnId="{29877BED-7F32-4EF1-B614-17DC41FDE995}">
      <dgm:prSet/>
      <dgm:spPr/>
      <dgm:t>
        <a:bodyPr/>
        <a:lstStyle/>
        <a:p>
          <a:endParaRPr lang="en-IN"/>
        </a:p>
      </dgm:t>
    </dgm:pt>
    <dgm:pt modelId="{0E9FCE5D-2F26-410B-9C1D-78F526912867}" type="sibTrans" cxnId="{29877BED-7F32-4EF1-B614-17DC41FDE995}">
      <dgm:prSet/>
      <dgm:spPr/>
      <dgm:t>
        <a:bodyPr/>
        <a:lstStyle/>
        <a:p>
          <a:endParaRPr lang="en-IN"/>
        </a:p>
      </dgm:t>
    </dgm:pt>
    <dgm:pt modelId="{49993C91-1436-4DBE-8F08-0F3082512596}" type="pres">
      <dgm:prSet presAssocID="{DF16C677-1999-4BA3-BBB8-512BA3B38460}" presName="Name0" presStyleCnt="0">
        <dgm:presLayoutVars>
          <dgm:chMax/>
          <dgm:chPref/>
          <dgm:dir/>
        </dgm:presLayoutVars>
      </dgm:prSet>
      <dgm:spPr/>
    </dgm:pt>
    <dgm:pt modelId="{560E4E0F-F170-401C-AB21-ADB55AE49F36}" type="pres">
      <dgm:prSet presAssocID="{EA3B8806-814C-42CF-B767-77DF03250C44}" presName="parenttextcomposite" presStyleCnt="0"/>
      <dgm:spPr/>
    </dgm:pt>
    <dgm:pt modelId="{FF935C89-3D1E-4F0F-9A54-0797E6EF3AF9}" type="pres">
      <dgm:prSet presAssocID="{EA3B8806-814C-42CF-B767-77DF03250C44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E5BBB2CC-B28F-4217-A242-C63E5A1EAC9C}" type="pres">
      <dgm:prSet presAssocID="{EA3B8806-814C-42CF-B767-77DF03250C44}" presName="parallelogramComposite" presStyleCnt="0"/>
      <dgm:spPr/>
    </dgm:pt>
    <dgm:pt modelId="{A82CB4B0-188C-4ADF-A721-60E57BED3714}" type="pres">
      <dgm:prSet presAssocID="{EA3B8806-814C-42CF-B767-77DF03250C44}" presName="parallelogram1" presStyleLbl="alignNode1" presStyleIdx="0" presStyleCnt="7"/>
      <dgm:spPr/>
    </dgm:pt>
    <dgm:pt modelId="{3DDA0EFD-E0DA-46F5-9A8B-8055839CF19B}" type="pres">
      <dgm:prSet presAssocID="{EA3B8806-814C-42CF-B767-77DF03250C44}" presName="parallelogram2" presStyleLbl="alignNode1" presStyleIdx="1" presStyleCnt="7"/>
      <dgm:spPr/>
    </dgm:pt>
    <dgm:pt modelId="{DB9A34D9-D27E-46AA-9384-CBF911A92679}" type="pres">
      <dgm:prSet presAssocID="{EA3B8806-814C-42CF-B767-77DF03250C44}" presName="parallelogram3" presStyleLbl="alignNode1" presStyleIdx="2" presStyleCnt="7"/>
      <dgm:spPr/>
    </dgm:pt>
    <dgm:pt modelId="{0B4583AE-FA1A-4533-969E-45541D3187E8}" type="pres">
      <dgm:prSet presAssocID="{EA3B8806-814C-42CF-B767-77DF03250C44}" presName="parallelogram4" presStyleLbl="alignNode1" presStyleIdx="3" presStyleCnt="7"/>
      <dgm:spPr/>
    </dgm:pt>
    <dgm:pt modelId="{3E774021-AD3A-4974-A1E7-42441959A35D}" type="pres">
      <dgm:prSet presAssocID="{EA3B8806-814C-42CF-B767-77DF03250C44}" presName="parallelogram5" presStyleLbl="alignNode1" presStyleIdx="4" presStyleCnt="7"/>
      <dgm:spPr/>
    </dgm:pt>
    <dgm:pt modelId="{ABFFF4A0-335E-4349-9607-166936FAACDF}" type="pres">
      <dgm:prSet presAssocID="{EA3B8806-814C-42CF-B767-77DF03250C44}" presName="parallelogram6" presStyleLbl="alignNode1" presStyleIdx="5" presStyleCnt="7"/>
      <dgm:spPr/>
    </dgm:pt>
    <dgm:pt modelId="{856E4F8D-4F8D-4A82-88F5-EA8ACB7F3F42}" type="pres">
      <dgm:prSet presAssocID="{EA3B8806-814C-42CF-B767-77DF03250C44}" presName="parallelogram7" presStyleLbl="alignNode1" presStyleIdx="6" presStyleCnt="7"/>
      <dgm:spPr/>
    </dgm:pt>
  </dgm:ptLst>
  <dgm:cxnLst>
    <dgm:cxn modelId="{A649C4C8-B53F-47CC-A62E-00CBF2D52BB3}" type="presOf" srcId="{DF16C677-1999-4BA3-BBB8-512BA3B38460}" destId="{49993C91-1436-4DBE-8F08-0F3082512596}" srcOrd="0" destOrd="0" presId="urn:microsoft.com/office/officeart/2008/layout/VerticalAccentList"/>
    <dgm:cxn modelId="{29877BED-7F32-4EF1-B614-17DC41FDE995}" srcId="{DF16C677-1999-4BA3-BBB8-512BA3B38460}" destId="{EA3B8806-814C-42CF-B767-77DF03250C44}" srcOrd="0" destOrd="0" parTransId="{DB85DFFC-8BED-4891-A341-6B227E5136D0}" sibTransId="{0E9FCE5D-2F26-410B-9C1D-78F526912867}"/>
    <dgm:cxn modelId="{C371A9F3-5BFA-4CF9-85D4-833E037ACBB6}" type="presOf" srcId="{EA3B8806-814C-42CF-B767-77DF03250C44}" destId="{FF935C89-3D1E-4F0F-9A54-0797E6EF3AF9}" srcOrd="0" destOrd="0" presId="urn:microsoft.com/office/officeart/2008/layout/VerticalAccentList"/>
    <dgm:cxn modelId="{A0F68CA8-5795-425B-9333-45DDA27337A5}" type="presParOf" srcId="{49993C91-1436-4DBE-8F08-0F3082512596}" destId="{560E4E0F-F170-401C-AB21-ADB55AE49F36}" srcOrd="0" destOrd="0" presId="urn:microsoft.com/office/officeart/2008/layout/VerticalAccentList"/>
    <dgm:cxn modelId="{95BFB521-0F4B-44CA-80C6-459E7A2FF097}" type="presParOf" srcId="{560E4E0F-F170-401C-AB21-ADB55AE49F36}" destId="{FF935C89-3D1E-4F0F-9A54-0797E6EF3AF9}" srcOrd="0" destOrd="0" presId="urn:microsoft.com/office/officeart/2008/layout/VerticalAccentList"/>
    <dgm:cxn modelId="{681B870F-B090-477C-A9B1-82DAD9A11217}" type="presParOf" srcId="{49993C91-1436-4DBE-8F08-0F3082512596}" destId="{E5BBB2CC-B28F-4217-A242-C63E5A1EAC9C}" srcOrd="1" destOrd="0" presId="urn:microsoft.com/office/officeart/2008/layout/VerticalAccentList"/>
    <dgm:cxn modelId="{8246D746-ABC5-457A-AC2E-74CDF6770A4B}" type="presParOf" srcId="{E5BBB2CC-B28F-4217-A242-C63E5A1EAC9C}" destId="{A82CB4B0-188C-4ADF-A721-60E57BED3714}" srcOrd="0" destOrd="0" presId="urn:microsoft.com/office/officeart/2008/layout/VerticalAccentList"/>
    <dgm:cxn modelId="{762D47D1-4406-4F6D-AC6C-D9D51E8EC033}" type="presParOf" srcId="{E5BBB2CC-B28F-4217-A242-C63E5A1EAC9C}" destId="{3DDA0EFD-E0DA-46F5-9A8B-8055839CF19B}" srcOrd="1" destOrd="0" presId="urn:microsoft.com/office/officeart/2008/layout/VerticalAccentList"/>
    <dgm:cxn modelId="{11106D88-3F5F-4B1B-9838-BB2E52DA70D0}" type="presParOf" srcId="{E5BBB2CC-B28F-4217-A242-C63E5A1EAC9C}" destId="{DB9A34D9-D27E-46AA-9384-CBF911A92679}" srcOrd="2" destOrd="0" presId="urn:microsoft.com/office/officeart/2008/layout/VerticalAccentList"/>
    <dgm:cxn modelId="{B9B325F3-77A2-4E1E-8FB7-6EFAE7C960ED}" type="presParOf" srcId="{E5BBB2CC-B28F-4217-A242-C63E5A1EAC9C}" destId="{0B4583AE-FA1A-4533-969E-45541D3187E8}" srcOrd="3" destOrd="0" presId="urn:microsoft.com/office/officeart/2008/layout/VerticalAccentList"/>
    <dgm:cxn modelId="{F149014B-3266-464A-99D6-999251A3BD3C}" type="presParOf" srcId="{E5BBB2CC-B28F-4217-A242-C63E5A1EAC9C}" destId="{3E774021-AD3A-4974-A1E7-42441959A35D}" srcOrd="4" destOrd="0" presId="urn:microsoft.com/office/officeart/2008/layout/VerticalAccentList"/>
    <dgm:cxn modelId="{4BCB4FEF-06FA-447E-BCC3-ACE03E8CB171}" type="presParOf" srcId="{E5BBB2CC-B28F-4217-A242-C63E5A1EAC9C}" destId="{ABFFF4A0-335E-4349-9607-166936FAACDF}" srcOrd="5" destOrd="0" presId="urn:microsoft.com/office/officeart/2008/layout/VerticalAccentList"/>
    <dgm:cxn modelId="{8C988CA9-E09A-4D53-B212-48A0B5ED1874}" type="presParOf" srcId="{E5BBB2CC-B28F-4217-A242-C63E5A1EAC9C}" destId="{856E4F8D-4F8D-4A82-88F5-EA8ACB7F3F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234C10-614C-4922-8CE7-B46479F13AFE}" type="doc">
      <dgm:prSet loTypeId="urn:microsoft.com/office/officeart/2005/8/layout/vProcess5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54940A0-C976-4933-BF76-7AD811EAD960}">
      <dgm:prSet phldrT="[Text]"/>
      <dgm:spPr/>
      <dgm:t>
        <a:bodyPr/>
        <a:lstStyle/>
        <a:p>
          <a:r>
            <a:rPr lang="en-IN" dirty="0"/>
            <a:t>Loop over both encoders</a:t>
          </a:r>
        </a:p>
      </dgm:t>
    </dgm:pt>
    <dgm:pt modelId="{167D6557-E3E1-4030-85EE-43D06560CF2B}" type="parTrans" cxnId="{E6CF66C0-EE37-457D-B9D6-C0E666347D06}">
      <dgm:prSet/>
      <dgm:spPr/>
      <dgm:t>
        <a:bodyPr/>
        <a:lstStyle/>
        <a:p>
          <a:endParaRPr lang="en-IN"/>
        </a:p>
      </dgm:t>
    </dgm:pt>
    <dgm:pt modelId="{78CEE01E-07DF-44BC-87AA-32B7A9C06BEF}" type="sibTrans" cxnId="{E6CF66C0-EE37-457D-B9D6-C0E666347D06}">
      <dgm:prSet/>
      <dgm:spPr/>
      <dgm:t>
        <a:bodyPr/>
        <a:lstStyle/>
        <a:p>
          <a:endParaRPr lang="en-IN"/>
        </a:p>
      </dgm:t>
    </dgm:pt>
    <dgm:pt modelId="{CCB59AD3-9DA6-495A-9864-AD13388F33F5}">
      <dgm:prSet phldrT="[Text]" custT="1"/>
      <dgm:spPr/>
      <dgm:t>
        <a:bodyPr/>
        <a:lstStyle/>
        <a:p>
          <a:r>
            <a:rPr lang="en-IN" sz="2000" dirty="0"/>
            <a:t>Loop over </a:t>
          </a:r>
          <a:r>
            <a:rPr lang="en-IN" sz="2300" dirty="0"/>
            <a:t>classifiers</a:t>
          </a:r>
        </a:p>
      </dgm:t>
    </dgm:pt>
    <dgm:pt modelId="{E54B6003-B61D-4FB2-BF05-3DC1848A83F2}" type="parTrans" cxnId="{6F148D4B-2656-4D05-87F1-6531ADB9C201}">
      <dgm:prSet/>
      <dgm:spPr/>
      <dgm:t>
        <a:bodyPr/>
        <a:lstStyle/>
        <a:p>
          <a:endParaRPr lang="en-IN"/>
        </a:p>
      </dgm:t>
    </dgm:pt>
    <dgm:pt modelId="{9C52B914-D362-4FCE-BA65-6FAD0DAFF845}" type="sibTrans" cxnId="{6F148D4B-2656-4D05-87F1-6531ADB9C201}">
      <dgm:prSet/>
      <dgm:spPr/>
      <dgm:t>
        <a:bodyPr/>
        <a:lstStyle/>
        <a:p>
          <a:endParaRPr lang="en-IN"/>
        </a:p>
      </dgm:t>
    </dgm:pt>
    <dgm:pt modelId="{DE558741-29EB-4B5A-A612-F29505695A7E}">
      <dgm:prSet phldrT="[Text]"/>
      <dgm:spPr/>
      <dgm:t>
        <a:bodyPr/>
        <a:lstStyle/>
        <a:p>
          <a:r>
            <a:rPr lang="en-IN" dirty="0"/>
            <a:t>Pipeline – Take respective Encoder, Classifier – with Best Parameters</a:t>
          </a:r>
        </a:p>
        <a:p>
          <a:r>
            <a:rPr lang="en-IN" dirty="0"/>
            <a:t>Cross Validation – on Training Data -&gt;  K – Folds = 5</a:t>
          </a:r>
        </a:p>
        <a:p>
          <a:r>
            <a:rPr lang="en-IN" dirty="0"/>
            <a:t>Pipeline-Fit on (X-Train, Y-Train)</a:t>
          </a:r>
        </a:p>
        <a:p>
          <a:r>
            <a:rPr lang="en-IN" dirty="0"/>
            <a:t>Pipeline-Predict on (X-Test)</a:t>
          </a:r>
        </a:p>
      </dgm:t>
    </dgm:pt>
    <dgm:pt modelId="{E21641B7-DAA8-47DD-8669-AB80518DA06F}" type="parTrans" cxnId="{1DA269DA-4E2B-46A0-A3D1-8464F39D62CE}">
      <dgm:prSet/>
      <dgm:spPr/>
      <dgm:t>
        <a:bodyPr/>
        <a:lstStyle/>
        <a:p>
          <a:endParaRPr lang="en-IN"/>
        </a:p>
      </dgm:t>
    </dgm:pt>
    <dgm:pt modelId="{8CB7ECA2-105C-4DB8-A2D4-F26209556924}" type="sibTrans" cxnId="{1DA269DA-4E2B-46A0-A3D1-8464F39D62CE}">
      <dgm:prSet/>
      <dgm:spPr/>
      <dgm:t>
        <a:bodyPr/>
        <a:lstStyle/>
        <a:p>
          <a:endParaRPr lang="en-IN"/>
        </a:p>
      </dgm:t>
    </dgm:pt>
    <dgm:pt modelId="{AA066F64-5854-4A73-A5A5-6374F8ED3223}" type="pres">
      <dgm:prSet presAssocID="{15234C10-614C-4922-8CE7-B46479F13AFE}" presName="outerComposite" presStyleCnt="0">
        <dgm:presLayoutVars>
          <dgm:chMax val="5"/>
          <dgm:dir/>
          <dgm:resizeHandles val="exact"/>
        </dgm:presLayoutVars>
      </dgm:prSet>
      <dgm:spPr/>
    </dgm:pt>
    <dgm:pt modelId="{A9A400CE-8B06-4B3E-97BD-1887E71A7081}" type="pres">
      <dgm:prSet presAssocID="{15234C10-614C-4922-8CE7-B46479F13AFE}" presName="dummyMaxCanvas" presStyleCnt="0">
        <dgm:presLayoutVars/>
      </dgm:prSet>
      <dgm:spPr/>
    </dgm:pt>
    <dgm:pt modelId="{94B5B1FC-A493-4B48-93D5-B55FF9BE4D99}" type="pres">
      <dgm:prSet presAssocID="{15234C10-614C-4922-8CE7-B46479F13AFE}" presName="ThreeNodes_1" presStyleLbl="node1" presStyleIdx="0" presStyleCnt="3" custScaleX="36526" custScaleY="37322" custLinFactNeighborX="-24607" custLinFactNeighborY="-352">
        <dgm:presLayoutVars>
          <dgm:bulletEnabled val="1"/>
        </dgm:presLayoutVars>
      </dgm:prSet>
      <dgm:spPr/>
    </dgm:pt>
    <dgm:pt modelId="{B76D87C7-9738-4C82-B486-20770273536D}" type="pres">
      <dgm:prSet presAssocID="{15234C10-614C-4922-8CE7-B46479F13AFE}" presName="ThreeNodes_2" presStyleLbl="node1" presStyleIdx="1" presStyleCnt="3" custScaleX="35075" custScaleY="35776" custLinFactNeighborX="-28293" custLinFactNeighborY="-52829">
        <dgm:presLayoutVars>
          <dgm:bulletEnabled val="1"/>
        </dgm:presLayoutVars>
      </dgm:prSet>
      <dgm:spPr/>
    </dgm:pt>
    <dgm:pt modelId="{71B88E42-D13E-4329-9312-BBE53CF1828C}" type="pres">
      <dgm:prSet presAssocID="{15234C10-614C-4922-8CE7-B46479F13AFE}" presName="ThreeNodes_3" presStyleLbl="node1" presStyleIdx="2" presStyleCnt="3" custScaleX="89767" custScaleY="121663" custLinFactNeighborX="-6903" custLinFactNeighborY="-49616">
        <dgm:presLayoutVars>
          <dgm:bulletEnabled val="1"/>
        </dgm:presLayoutVars>
      </dgm:prSet>
      <dgm:spPr/>
    </dgm:pt>
    <dgm:pt modelId="{35524347-50F2-4073-936D-0AB4B7C3CC16}" type="pres">
      <dgm:prSet presAssocID="{15234C10-614C-4922-8CE7-B46479F13AFE}" presName="ThreeConn_1-2" presStyleLbl="fgAccFollowNode1" presStyleIdx="0" presStyleCnt="2" custScaleX="30086" custScaleY="58593" custLinFactX="-388045" custLinFactNeighborX="-400000" custLinFactNeighborY="-33355">
        <dgm:presLayoutVars>
          <dgm:bulletEnabled val="1"/>
        </dgm:presLayoutVars>
      </dgm:prSet>
      <dgm:spPr/>
    </dgm:pt>
    <dgm:pt modelId="{9196207E-4B98-4C42-883E-AD9606911A33}" type="pres">
      <dgm:prSet presAssocID="{15234C10-614C-4922-8CE7-B46479F13AFE}" presName="ThreeConn_2-3" presStyleLbl="fgAccFollowNode1" presStyleIdx="1" presStyleCnt="2" custScaleX="45169" custScaleY="77899" custLinFactX="-400000" custLinFactY="-9122" custLinFactNeighborX="-426464" custLinFactNeighborY="-100000">
        <dgm:presLayoutVars>
          <dgm:bulletEnabled val="1"/>
        </dgm:presLayoutVars>
      </dgm:prSet>
      <dgm:spPr/>
    </dgm:pt>
    <dgm:pt modelId="{4E7C1536-0AE5-46CF-8523-AFC445E83867}" type="pres">
      <dgm:prSet presAssocID="{15234C10-614C-4922-8CE7-B46479F13AFE}" presName="ThreeNodes_1_text" presStyleLbl="node1" presStyleIdx="2" presStyleCnt="3">
        <dgm:presLayoutVars>
          <dgm:bulletEnabled val="1"/>
        </dgm:presLayoutVars>
      </dgm:prSet>
      <dgm:spPr/>
    </dgm:pt>
    <dgm:pt modelId="{24837749-835A-41C4-9A46-96891F4D553B}" type="pres">
      <dgm:prSet presAssocID="{15234C10-614C-4922-8CE7-B46479F13AFE}" presName="ThreeNodes_2_text" presStyleLbl="node1" presStyleIdx="2" presStyleCnt="3">
        <dgm:presLayoutVars>
          <dgm:bulletEnabled val="1"/>
        </dgm:presLayoutVars>
      </dgm:prSet>
      <dgm:spPr/>
    </dgm:pt>
    <dgm:pt modelId="{12F6B315-CC6C-4215-B656-13F1444EF1F5}" type="pres">
      <dgm:prSet presAssocID="{15234C10-614C-4922-8CE7-B46479F13AF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F47BD1C-EEE6-41A7-B6BC-56E309C8A8DC}" type="presOf" srcId="{78CEE01E-07DF-44BC-87AA-32B7A9C06BEF}" destId="{35524347-50F2-4073-936D-0AB4B7C3CC16}" srcOrd="0" destOrd="0" presId="urn:microsoft.com/office/officeart/2005/8/layout/vProcess5"/>
    <dgm:cxn modelId="{6B40AC2A-5C30-43B2-8524-6278823B5A82}" type="presOf" srcId="{DE558741-29EB-4B5A-A612-F29505695A7E}" destId="{71B88E42-D13E-4329-9312-BBE53CF1828C}" srcOrd="0" destOrd="0" presId="urn:microsoft.com/office/officeart/2005/8/layout/vProcess5"/>
    <dgm:cxn modelId="{6F148D4B-2656-4D05-87F1-6531ADB9C201}" srcId="{15234C10-614C-4922-8CE7-B46479F13AFE}" destId="{CCB59AD3-9DA6-495A-9864-AD13388F33F5}" srcOrd="1" destOrd="0" parTransId="{E54B6003-B61D-4FB2-BF05-3DC1848A83F2}" sibTransId="{9C52B914-D362-4FCE-BA65-6FAD0DAFF845}"/>
    <dgm:cxn modelId="{32C99D79-F9AE-4AAA-9306-D63901B82FA5}" type="presOf" srcId="{CCB59AD3-9DA6-495A-9864-AD13388F33F5}" destId="{24837749-835A-41C4-9A46-96891F4D553B}" srcOrd="1" destOrd="0" presId="urn:microsoft.com/office/officeart/2005/8/layout/vProcess5"/>
    <dgm:cxn modelId="{F39123A5-822F-4ABB-B7A2-C956CD321843}" type="presOf" srcId="{F54940A0-C976-4933-BF76-7AD811EAD960}" destId="{94B5B1FC-A493-4B48-93D5-B55FF9BE4D99}" srcOrd="0" destOrd="0" presId="urn:microsoft.com/office/officeart/2005/8/layout/vProcess5"/>
    <dgm:cxn modelId="{F0CAA2A9-003D-4DF9-88B2-70384C7A1345}" type="presOf" srcId="{CCB59AD3-9DA6-495A-9864-AD13388F33F5}" destId="{B76D87C7-9738-4C82-B486-20770273536D}" srcOrd="0" destOrd="0" presId="urn:microsoft.com/office/officeart/2005/8/layout/vProcess5"/>
    <dgm:cxn modelId="{FC9B48B5-28A0-4896-B8D8-A992C0D77789}" type="presOf" srcId="{F54940A0-C976-4933-BF76-7AD811EAD960}" destId="{4E7C1536-0AE5-46CF-8523-AFC445E83867}" srcOrd="1" destOrd="0" presId="urn:microsoft.com/office/officeart/2005/8/layout/vProcess5"/>
    <dgm:cxn modelId="{2F327AB6-A276-48E8-9474-8DD553EC0452}" type="presOf" srcId="{DE558741-29EB-4B5A-A612-F29505695A7E}" destId="{12F6B315-CC6C-4215-B656-13F1444EF1F5}" srcOrd="1" destOrd="0" presId="urn:microsoft.com/office/officeart/2005/8/layout/vProcess5"/>
    <dgm:cxn modelId="{E6CF66C0-EE37-457D-B9D6-C0E666347D06}" srcId="{15234C10-614C-4922-8CE7-B46479F13AFE}" destId="{F54940A0-C976-4933-BF76-7AD811EAD960}" srcOrd="0" destOrd="0" parTransId="{167D6557-E3E1-4030-85EE-43D06560CF2B}" sibTransId="{78CEE01E-07DF-44BC-87AA-32B7A9C06BEF}"/>
    <dgm:cxn modelId="{DFA3FFC9-B1B8-4C1F-8269-2AF8A1D7F0EB}" type="presOf" srcId="{15234C10-614C-4922-8CE7-B46479F13AFE}" destId="{AA066F64-5854-4A73-A5A5-6374F8ED3223}" srcOrd="0" destOrd="0" presId="urn:microsoft.com/office/officeart/2005/8/layout/vProcess5"/>
    <dgm:cxn modelId="{1DA269DA-4E2B-46A0-A3D1-8464F39D62CE}" srcId="{15234C10-614C-4922-8CE7-B46479F13AFE}" destId="{DE558741-29EB-4B5A-A612-F29505695A7E}" srcOrd="2" destOrd="0" parTransId="{E21641B7-DAA8-47DD-8669-AB80518DA06F}" sibTransId="{8CB7ECA2-105C-4DB8-A2D4-F26209556924}"/>
    <dgm:cxn modelId="{7547F4E3-8B2E-4DB2-92BA-BBF713FD8EE7}" type="presOf" srcId="{9C52B914-D362-4FCE-BA65-6FAD0DAFF845}" destId="{9196207E-4B98-4C42-883E-AD9606911A33}" srcOrd="0" destOrd="0" presId="urn:microsoft.com/office/officeart/2005/8/layout/vProcess5"/>
    <dgm:cxn modelId="{FDE6EF36-6755-4287-9C61-53FE0CD70084}" type="presParOf" srcId="{AA066F64-5854-4A73-A5A5-6374F8ED3223}" destId="{A9A400CE-8B06-4B3E-97BD-1887E71A7081}" srcOrd="0" destOrd="0" presId="urn:microsoft.com/office/officeart/2005/8/layout/vProcess5"/>
    <dgm:cxn modelId="{36E6A499-E06E-44D3-AB67-202EEAD5C463}" type="presParOf" srcId="{AA066F64-5854-4A73-A5A5-6374F8ED3223}" destId="{94B5B1FC-A493-4B48-93D5-B55FF9BE4D99}" srcOrd="1" destOrd="0" presId="urn:microsoft.com/office/officeart/2005/8/layout/vProcess5"/>
    <dgm:cxn modelId="{44B0A98F-5789-4B5A-892C-BB55B538B379}" type="presParOf" srcId="{AA066F64-5854-4A73-A5A5-6374F8ED3223}" destId="{B76D87C7-9738-4C82-B486-20770273536D}" srcOrd="2" destOrd="0" presId="urn:microsoft.com/office/officeart/2005/8/layout/vProcess5"/>
    <dgm:cxn modelId="{0DDD2E1D-1131-48C4-8161-C0523446E65C}" type="presParOf" srcId="{AA066F64-5854-4A73-A5A5-6374F8ED3223}" destId="{71B88E42-D13E-4329-9312-BBE53CF1828C}" srcOrd="3" destOrd="0" presId="urn:microsoft.com/office/officeart/2005/8/layout/vProcess5"/>
    <dgm:cxn modelId="{89E58D97-14F3-40AD-A234-21D3DED5FD4D}" type="presParOf" srcId="{AA066F64-5854-4A73-A5A5-6374F8ED3223}" destId="{35524347-50F2-4073-936D-0AB4B7C3CC16}" srcOrd="4" destOrd="0" presId="urn:microsoft.com/office/officeart/2005/8/layout/vProcess5"/>
    <dgm:cxn modelId="{8557C82B-B768-49B0-AD46-702FC3E20A10}" type="presParOf" srcId="{AA066F64-5854-4A73-A5A5-6374F8ED3223}" destId="{9196207E-4B98-4C42-883E-AD9606911A33}" srcOrd="5" destOrd="0" presId="urn:microsoft.com/office/officeart/2005/8/layout/vProcess5"/>
    <dgm:cxn modelId="{E27782EE-E61C-4EBE-8839-B6CA92269715}" type="presParOf" srcId="{AA066F64-5854-4A73-A5A5-6374F8ED3223}" destId="{4E7C1536-0AE5-46CF-8523-AFC445E83867}" srcOrd="6" destOrd="0" presId="urn:microsoft.com/office/officeart/2005/8/layout/vProcess5"/>
    <dgm:cxn modelId="{94E527BB-F2A3-4FA7-BF65-B1E307BE67BB}" type="presParOf" srcId="{AA066F64-5854-4A73-A5A5-6374F8ED3223}" destId="{24837749-835A-41C4-9A46-96891F4D553B}" srcOrd="7" destOrd="0" presId="urn:microsoft.com/office/officeart/2005/8/layout/vProcess5"/>
    <dgm:cxn modelId="{CC86B9F4-DF53-4FB1-A3D9-54DAA5686282}" type="presParOf" srcId="{AA066F64-5854-4A73-A5A5-6374F8ED3223}" destId="{12F6B315-CC6C-4215-B656-13F1444EF1F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101F8E-2C9C-49ED-BF50-5D8E265030F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A37A7CF-7518-49B0-BC0D-B4FCCBD7A0CF}">
      <dgm:prSet phldrT="[Text]"/>
      <dgm:spPr/>
      <dgm:t>
        <a:bodyPr/>
        <a:lstStyle/>
        <a:p>
          <a:r>
            <a:rPr lang="en-IN" dirty="0"/>
            <a:t>Accuracy</a:t>
          </a:r>
        </a:p>
      </dgm:t>
    </dgm:pt>
    <dgm:pt modelId="{38248F1B-444E-4EE1-8901-5D9881A66F30}" type="parTrans" cxnId="{04060BE2-9437-4E92-AEF6-2A868D21475E}">
      <dgm:prSet/>
      <dgm:spPr/>
      <dgm:t>
        <a:bodyPr/>
        <a:lstStyle/>
        <a:p>
          <a:endParaRPr lang="en-IN"/>
        </a:p>
      </dgm:t>
    </dgm:pt>
    <dgm:pt modelId="{5091605D-F233-41B8-BD15-35C65DE59FAE}" type="sibTrans" cxnId="{04060BE2-9437-4E92-AEF6-2A868D21475E}">
      <dgm:prSet/>
      <dgm:spPr/>
      <dgm:t>
        <a:bodyPr/>
        <a:lstStyle/>
        <a:p>
          <a:endParaRPr lang="en-IN"/>
        </a:p>
      </dgm:t>
    </dgm:pt>
    <dgm:pt modelId="{9409439F-E7A1-4F21-A5FD-557AA7B43C95}">
      <dgm:prSet phldrT="[Text]"/>
      <dgm:spPr/>
      <dgm:t>
        <a:bodyPr/>
        <a:lstStyle/>
        <a:p>
          <a:r>
            <a:rPr lang="en-IN" dirty="0"/>
            <a:t>Precision</a:t>
          </a:r>
        </a:p>
      </dgm:t>
    </dgm:pt>
    <dgm:pt modelId="{4DB1C316-729C-48BE-A061-94FE5F206046}" type="parTrans" cxnId="{C0433998-0A67-4692-8FEC-696226B21D99}">
      <dgm:prSet/>
      <dgm:spPr/>
      <dgm:t>
        <a:bodyPr/>
        <a:lstStyle/>
        <a:p>
          <a:endParaRPr lang="en-IN"/>
        </a:p>
      </dgm:t>
    </dgm:pt>
    <dgm:pt modelId="{9B914904-4F0A-40A3-A8BE-0D6E36BDC967}" type="sibTrans" cxnId="{C0433998-0A67-4692-8FEC-696226B21D99}">
      <dgm:prSet/>
      <dgm:spPr/>
      <dgm:t>
        <a:bodyPr/>
        <a:lstStyle/>
        <a:p>
          <a:endParaRPr lang="en-IN"/>
        </a:p>
      </dgm:t>
    </dgm:pt>
    <dgm:pt modelId="{F0F90A53-690D-4F1A-8043-AD136B241691}">
      <dgm:prSet phldrT="[Text]"/>
      <dgm:spPr/>
      <dgm:t>
        <a:bodyPr/>
        <a:lstStyle/>
        <a:p>
          <a:r>
            <a:rPr lang="en-IN" dirty="0"/>
            <a:t>Recall</a:t>
          </a:r>
        </a:p>
      </dgm:t>
    </dgm:pt>
    <dgm:pt modelId="{D09ABDB9-D109-4FF5-B438-7ADD69799050}" type="parTrans" cxnId="{D086A5A0-35D8-4104-841C-68EF266F7518}">
      <dgm:prSet/>
      <dgm:spPr/>
      <dgm:t>
        <a:bodyPr/>
        <a:lstStyle/>
        <a:p>
          <a:endParaRPr lang="en-IN"/>
        </a:p>
      </dgm:t>
    </dgm:pt>
    <dgm:pt modelId="{E323D736-223F-4BB9-82DA-F2F005147D18}" type="sibTrans" cxnId="{D086A5A0-35D8-4104-841C-68EF266F7518}">
      <dgm:prSet/>
      <dgm:spPr/>
      <dgm:t>
        <a:bodyPr/>
        <a:lstStyle/>
        <a:p>
          <a:endParaRPr lang="en-IN"/>
        </a:p>
      </dgm:t>
    </dgm:pt>
    <dgm:pt modelId="{95295C52-40FE-49A2-B230-6A51B8BE5A5A}">
      <dgm:prSet phldrT="[Text]"/>
      <dgm:spPr/>
      <dgm:t>
        <a:bodyPr/>
        <a:lstStyle/>
        <a:p>
          <a:r>
            <a:rPr lang="en-IN" dirty="0"/>
            <a:t>F1 - Score</a:t>
          </a:r>
        </a:p>
      </dgm:t>
    </dgm:pt>
    <dgm:pt modelId="{38938810-C036-4C10-B6F9-CA7BB4BDFD84}" type="parTrans" cxnId="{FA5791B1-7C63-4F96-BDE4-1436A2A57580}">
      <dgm:prSet/>
      <dgm:spPr/>
      <dgm:t>
        <a:bodyPr/>
        <a:lstStyle/>
        <a:p>
          <a:endParaRPr lang="en-IN"/>
        </a:p>
      </dgm:t>
    </dgm:pt>
    <dgm:pt modelId="{0C720E0B-651A-47F4-BE50-C5AE3BCDD004}" type="sibTrans" cxnId="{FA5791B1-7C63-4F96-BDE4-1436A2A57580}">
      <dgm:prSet/>
      <dgm:spPr/>
      <dgm:t>
        <a:bodyPr/>
        <a:lstStyle/>
        <a:p>
          <a:endParaRPr lang="en-IN"/>
        </a:p>
      </dgm:t>
    </dgm:pt>
    <dgm:pt modelId="{5AF95B16-FCFA-42BF-AF9C-D61C4C6C9FBD}" type="pres">
      <dgm:prSet presAssocID="{CF101F8E-2C9C-49ED-BF50-5D8E265030F8}" presName="diagram" presStyleCnt="0">
        <dgm:presLayoutVars>
          <dgm:dir/>
          <dgm:resizeHandles val="exact"/>
        </dgm:presLayoutVars>
      </dgm:prSet>
      <dgm:spPr/>
    </dgm:pt>
    <dgm:pt modelId="{5F27D783-6495-4D66-A23A-B60B968B860A}" type="pres">
      <dgm:prSet presAssocID="{FA37A7CF-7518-49B0-BC0D-B4FCCBD7A0CF}" presName="node" presStyleLbl="node1" presStyleIdx="0" presStyleCnt="4">
        <dgm:presLayoutVars>
          <dgm:bulletEnabled val="1"/>
        </dgm:presLayoutVars>
      </dgm:prSet>
      <dgm:spPr/>
    </dgm:pt>
    <dgm:pt modelId="{82BE09D3-7368-4D18-A457-C43E9F771CFA}" type="pres">
      <dgm:prSet presAssocID="{5091605D-F233-41B8-BD15-35C65DE59FAE}" presName="sibTrans" presStyleCnt="0"/>
      <dgm:spPr/>
    </dgm:pt>
    <dgm:pt modelId="{AB146562-9086-4BE9-B482-3FF0805FC094}" type="pres">
      <dgm:prSet presAssocID="{9409439F-E7A1-4F21-A5FD-557AA7B43C95}" presName="node" presStyleLbl="node1" presStyleIdx="1" presStyleCnt="4">
        <dgm:presLayoutVars>
          <dgm:bulletEnabled val="1"/>
        </dgm:presLayoutVars>
      </dgm:prSet>
      <dgm:spPr/>
    </dgm:pt>
    <dgm:pt modelId="{697819B6-B0D6-4E71-839C-A740112CCF65}" type="pres">
      <dgm:prSet presAssocID="{9B914904-4F0A-40A3-A8BE-0D6E36BDC967}" presName="sibTrans" presStyleCnt="0"/>
      <dgm:spPr/>
    </dgm:pt>
    <dgm:pt modelId="{CD84C113-B26A-4B7E-9DCF-A694AD8EFF3B}" type="pres">
      <dgm:prSet presAssocID="{F0F90A53-690D-4F1A-8043-AD136B241691}" presName="node" presStyleLbl="node1" presStyleIdx="2" presStyleCnt="4">
        <dgm:presLayoutVars>
          <dgm:bulletEnabled val="1"/>
        </dgm:presLayoutVars>
      </dgm:prSet>
      <dgm:spPr/>
    </dgm:pt>
    <dgm:pt modelId="{0D4B9982-C2ED-4F8B-937E-DA4F3DFC96A8}" type="pres">
      <dgm:prSet presAssocID="{E323D736-223F-4BB9-82DA-F2F005147D18}" presName="sibTrans" presStyleCnt="0"/>
      <dgm:spPr/>
    </dgm:pt>
    <dgm:pt modelId="{A64BB561-216A-4E37-9F26-996F44A6B003}" type="pres">
      <dgm:prSet presAssocID="{95295C52-40FE-49A2-B230-6A51B8BE5A5A}" presName="node" presStyleLbl="node1" presStyleIdx="3" presStyleCnt="4">
        <dgm:presLayoutVars>
          <dgm:bulletEnabled val="1"/>
        </dgm:presLayoutVars>
      </dgm:prSet>
      <dgm:spPr/>
    </dgm:pt>
  </dgm:ptLst>
  <dgm:cxnLst>
    <dgm:cxn modelId="{CA669059-265A-4F27-B23B-9ECE3AA23CB0}" type="presOf" srcId="{CF101F8E-2C9C-49ED-BF50-5D8E265030F8}" destId="{5AF95B16-FCFA-42BF-AF9C-D61C4C6C9FBD}" srcOrd="0" destOrd="0" presId="urn:microsoft.com/office/officeart/2005/8/layout/default"/>
    <dgm:cxn modelId="{C0433998-0A67-4692-8FEC-696226B21D99}" srcId="{CF101F8E-2C9C-49ED-BF50-5D8E265030F8}" destId="{9409439F-E7A1-4F21-A5FD-557AA7B43C95}" srcOrd="1" destOrd="0" parTransId="{4DB1C316-729C-48BE-A061-94FE5F206046}" sibTransId="{9B914904-4F0A-40A3-A8BE-0D6E36BDC967}"/>
    <dgm:cxn modelId="{D086A5A0-35D8-4104-841C-68EF266F7518}" srcId="{CF101F8E-2C9C-49ED-BF50-5D8E265030F8}" destId="{F0F90A53-690D-4F1A-8043-AD136B241691}" srcOrd="2" destOrd="0" parTransId="{D09ABDB9-D109-4FF5-B438-7ADD69799050}" sibTransId="{E323D736-223F-4BB9-82DA-F2F005147D18}"/>
    <dgm:cxn modelId="{39EBFBA1-5A53-4B4E-9A95-1244EF73769D}" type="presOf" srcId="{95295C52-40FE-49A2-B230-6A51B8BE5A5A}" destId="{A64BB561-216A-4E37-9F26-996F44A6B003}" srcOrd="0" destOrd="0" presId="urn:microsoft.com/office/officeart/2005/8/layout/default"/>
    <dgm:cxn modelId="{034C13A3-E236-4358-BC36-1013C093AE2A}" type="presOf" srcId="{FA37A7CF-7518-49B0-BC0D-B4FCCBD7A0CF}" destId="{5F27D783-6495-4D66-A23A-B60B968B860A}" srcOrd="0" destOrd="0" presId="urn:microsoft.com/office/officeart/2005/8/layout/default"/>
    <dgm:cxn modelId="{FA5791B1-7C63-4F96-BDE4-1436A2A57580}" srcId="{CF101F8E-2C9C-49ED-BF50-5D8E265030F8}" destId="{95295C52-40FE-49A2-B230-6A51B8BE5A5A}" srcOrd="3" destOrd="0" parTransId="{38938810-C036-4C10-B6F9-CA7BB4BDFD84}" sibTransId="{0C720E0B-651A-47F4-BE50-C5AE3BCDD004}"/>
    <dgm:cxn modelId="{6F3803D0-F38F-4842-8FA6-138C3A2EF734}" type="presOf" srcId="{9409439F-E7A1-4F21-A5FD-557AA7B43C95}" destId="{AB146562-9086-4BE9-B482-3FF0805FC094}" srcOrd="0" destOrd="0" presId="urn:microsoft.com/office/officeart/2005/8/layout/default"/>
    <dgm:cxn modelId="{04060BE2-9437-4E92-AEF6-2A868D21475E}" srcId="{CF101F8E-2C9C-49ED-BF50-5D8E265030F8}" destId="{FA37A7CF-7518-49B0-BC0D-B4FCCBD7A0CF}" srcOrd="0" destOrd="0" parTransId="{38248F1B-444E-4EE1-8901-5D9881A66F30}" sibTransId="{5091605D-F233-41B8-BD15-35C65DE59FAE}"/>
    <dgm:cxn modelId="{C13EF5F5-6D67-4892-A339-1B1AD3AA3890}" type="presOf" srcId="{F0F90A53-690D-4F1A-8043-AD136B241691}" destId="{CD84C113-B26A-4B7E-9DCF-A694AD8EFF3B}" srcOrd="0" destOrd="0" presId="urn:microsoft.com/office/officeart/2005/8/layout/default"/>
    <dgm:cxn modelId="{773DEA33-D393-46B7-BD54-0B7604E0674A}" type="presParOf" srcId="{5AF95B16-FCFA-42BF-AF9C-D61C4C6C9FBD}" destId="{5F27D783-6495-4D66-A23A-B60B968B860A}" srcOrd="0" destOrd="0" presId="urn:microsoft.com/office/officeart/2005/8/layout/default"/>
    <dgm:cxn modelId="{62617AF7-3C13-4264-8672-79D26F468184}" type="presParOf" srcId="{5AF95B16-FCFA-42BF-AF9C-D61C4C6C9FBD}" destId="{82BE09D3-7368-4D18-A457-C43E9F771CFA}" srcOrd="1" destOrd="0" presId="urn:microsoft.com/office/officeart/2005/8/layout/default"/>
    <dgm:cxn modelId="{0F880191-4D52-4226-BEEB-2F355CC6C235}" type="presParOf" srcId="{5AF95B16-FCFA-42BF-AF9C-D61C4C6C9FBD}" destId="{AB146562-9086-4BE9-B482-3FF0805FC094}" srcOrd="2" destOrd="0" presId="urn:microsoft.com/office/officeart/2005/8/layout/default"/>
    <dgm:cxn modelId="{F1BAA4D0-A8D9-497A-914D-162BE2FEFD2A}" type="presParOf" srcId="{5AF95B16-FCFA-42BF-AF9C-D61C4C6C9FBD}" destId="{697819B6-B0D6-4E71-839C-A740112CCF65}" srcOrd="3" destOrd="0" presId="urn:microsoft.com/office/officeart/2005/8/layout/default"/>
    <dgm:cxn modelId="{A043FFF2-30ED-46CE-8E55-DEC49E82A1AA}" type="presParOf" srcId="{5AF95B16-FCFA-42BF-AF9C-D61C4C6C9FBD}" destId="{CD84C113-B26A-4B7E-9DCF-A694AD8EFF3B}" srcOrd="4" destOrd="0" presId="urn:microsoft.com/office/officeart/2005/8/layout/default"/>
    <dgm:cxn modelId="{5830E121-4A18-43C5-9753-8B5632D5C326}" type="presParOf" srcId="{5AF95B16-FCFA-42BF-AF9C-D61C4C6C9FBD}" destId="{0D4B9982-C2ED-4F8B-937E-DA4F3DFC96A8}" srcOrd="5" destOrd="0" presId="urn:microsoft.com/office/officeart/2005/8/layout/default"/>
    <dgm:cxn modelId="{C777CDF0-83C8-4D6E-BFED-AF288686AE99}" type="presParOf" srcId="{5AF95B16-FCFA-42BF-AF9C-D61C4C6C9FBD}" destId="{A64BB561-216A-4E37-9F26-996F44A6B00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E36A93-6C5B-4C6E-89F9-66510CB753CE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DC842A1B-673D-4BB9-9A33-7316742E41F1}">
      <dgm:prSet phldrT="[Text]"/>
      <dgm:spPr/>
      <dgm:t>
        <a:bodyPr/>
        <a:lstStyle/>
        <a:p>
          <a:r>
            <a:rPr lang="en-IN" dirty="0"/>
            <a:t>Code Flow</a:t>
          </a:r>
        </a:p>
      </dgm:t>
    </dgm:pt>
    <dgm:pt modelId="{558614C1-F56D-41C1-8CDB-8D99C270F5A4}" type="parTrans" cxnId="{02BC6D6A-A123-4E05-92F2-10A1296962AE}">
      <dgm:prSet/>
      <dgm:spPr/>
      <dgm:t>
        <a:bodyPr/>
        <a:lstStyle/>
        <a:p>
          <a:endParaRPr lang="en-IN"/>
        </a:p>
      </dgm:t>
    </dgm:pt>
    <dgm:pt modelId="{04A780CC-3874-4803-933A-48324ED9F7CA}" type="sibTrans" cxnId="{02BC6D6A-A123-4E05-92F2-10A1296962AE}">
      <dgm:prSet/>
      <dgm:spPr/>
      <dgm:t>
        <a:bodyPr/>
        <a:lstStyle/>
        <a:p>
          <a:endParaRPr lang="en-IN"/>
        </a:p>
      </dgm:t>
    </dgm:pt>
    <dgm:pt modelId="{592E99BB-67FF-4173-A799-CF19FF722420}">
      <dgm:prSet phldrT="[Text]"/>
      <dgm:spPr/>
      <dgm:t>
        <a:bodyPr/>
        <a:lstStyle/>
        <a:p>
          <a:r>
            <a:rPr lang="en-IN" dirty="0"/>
            <a:t>Code flow written</a:t>
          </a:r>
        </a:p>
      </dgm:t>
    </dgm:pt>
    <dgm:pt modelId="{C5A0E367-8FCE-49F6-94F7-4E7EFD185970}" type="parTrans" cxnId="{D85A17C9-8B5F-4529-9749-6CC9C16F8A1C}">
      <dgm:prSet/>
      <dgm:spPr/>
      <dgm:t>
        <a:bodyPr/>
        <a:lstStyle/>
        <a:p>
          <a:endParaRPr lang="en-IN"/>
        </a:p>
      </dgm:t>
    </dgm:pt>
    <dgm:pt modelId="{56ECFAEA-61E9-4E79-8F76-41834E71F219}" type="sibTrans" cxnId="{D85A17C9-8B5F-4529-9749-6CC9C16F8A1C}">
      <dgm:prSet/>
      <dgm:spPr/>
      <dgm:t>
        <a:bodyPr/>
        <a:lstStyle/>
        <a:p>
          <a:endParaRPr lang="en-IN"/>
        </a:p>
      </dgm:t>
    </dgm:pt>
    <dgm:pt modelId="{13A7FA21-44C5-4C44-950A-FA6CE8F8D898}" type="pres">
      <dgm:prSet presAssocID="{79E36A93-6C5B-4C6E-89F9-66510CB753C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CD6AA4A-69C2-4625-A217-9281C773FF66}" type="pres">
      <dgm:prSet presAssocID="{DC842A1B-673D-4BB9-9A33-7316742E41F1}" presName="composite" presStyleCnt="0"/>
      <dgm:spPr/>
    </dgm:pt>
    <dgm:pt modelId="{30E72CFC-6FA4-43E2-82FD-F62BC628886D}" type="pres">
      <dgm:prSet presAssocID="{DC842A1B-673D-4BB9-9A33-7316742E41F1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53A1003B-5C13-4FFB-9CAC-E65D680A40D0}" type="pres">
      <dgm:prSet presAssocID="{DC842A1B-673D-4BB9-9A33-7316742E41F1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8C065D91-3659-45E6-9AE8-C27C35AA2356}" type="pres">
      <dgm:prSet presAssocID="{DC842A1B-673D-4BB9-9A33-7316742E41F1}" presName="Accent" presStyleLbl="parChTrans1D1" presStyleIdx="0" presStyleCnt="1"/>
      <dgm:spPr/>
    </dgm:pt>
  </dgm:ptLst>
  <dgm:cxnLst>
    <dgm:cxn modelId="{E721802F-A7C0-4039-A870-B7E13E4677FB}" type="presOf" srcId="{592E99BB-67FF-4173-A799-CF19FF722420}" destId="{30E72CFC-6FA4-43E2-82FD-F62BC628886D}" srcOrd="0" destOrd="0" presId="urn:microsoft.com/office/officeart/2011/layout/TabList"/>
    <dgm:cxn modelId="{2BA6036A-1BD4-4291-A941-C606DB40A19B}" type="presOf" srcId="{79E36A93-6C5B-4C6E-89F9-66510CB753CE}" destId="{13A7FA21-44C5-4C44-950A-FA6CE8F8D898}" srcOrd="0" destOrd="0" presId="urn:microsoft.com/office/officeart/2011/layout/TabList"/>
    <dgm:cxn modelId="{02BC6D6A-A123-4E05-92F2-10A1296962AE}" srcId="{79E36A93-6C5B-4C6E-89F9-66510CB753CE}" destId="{DC842A1B-673D-4BB9-9A33-7316742E41F1}" srcOrd="0" destOrd="0" parTransId="{558614C1-F56D-41C1-8CDB-8D99C270F5A4}" sibTransId="{04A780CC-3874-4803-933A-48324ED9F7CA}"/>
    <dgm:cxn modelId="{D85A17C9-8B5F-4529-9749-6CC9C16F8A1C}" srcId="{DC842A1B-673D-4BB9-9A33-7316742E41F1}" destId="{592E99BB-67FF-4173-A799-CF19FF722420}" srcOrd="0" destOrd="0" parTransId="{C5A0E367-8FCE-49F6-94F7-4E7EFD185970}" sibTransId="{56ECFAEA-61E9-4E79-8F76-41834E71F219}"/>
    <dgm:cxn modelId="{8E2C4AE3-6CF4-4BF1-853F-EFD9625C1688}" type="presOf" srcId="{DC842A1B-673D-4BB9-9A33-7316742E41F1}" destId="{53A1003B-5C13-4FFB-9CAC-E65D680A40D0}" srcOrd="0" destOrd="0" presId="urn:microsoft.com/office/officeart/2011/layout/TabList"/>
    <dgm:cxn modelId="{1B036DA3-5ED3-4F38-92B0-2B7EE299655E}" type="presParOf" srcId="{13A7FA21-44C5-4C44-950A-FA6CE8F8D898}" destId="{DCD6AA4A-69C2-4625-A217-9281C773FF66}" srcOrd="0" destOrd="0" presId="urn:microsoft.com/office/officeart/2011/layout/TabList"/>
    <dgm:cxn modelId="{18685A8C-015F-412F-A3CF-9CA1D4A283C6}" type="presParOf" srcId="{DCD6AA4A-69C2-4625-A217-9281C773FF66}" destId="{30E72CFC-6FA4-43E2-82FD-F62BC628886D}" srcOrd="0" destOrd="0" presId="urn:microsoft.com/office/officeart/2011/layout/TabList"/>
    <dgm:cxn modelId="{60F0D402-B72F-40B9-A5F6-E3662D95E932}" type="presParOf" srcId="{DCD6AA4A-69C2-4625-A217-9281C773FF66}" destId="{53A1003B-5C13-4FFB-9CAC-E65D680A40D0}" srcOrd="1" destOrd="0" presId="urn:microsoft.com/office/officeart/2011/layout/TabList"/>
    <dgm:cxn modelId="{21A0EE5A-9A0E-4262-A51D-96EE425C58EC}" type="presParOf" srcId="{DCD6AA4A-69C2-4625-A217-9281C773FF66}" destId="{8C065D91-3659-45E6-9AE8-C27C35AA235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C9B634-A0C6-4066-8A0E-FB8F11526D9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9A0AD77-7FD9-4229-95B8-7EA441E6B8CC}">
      <dgm:prSet phldrT="[Text]"/>
      <dgm:spPr/>
      <dgm:t>
        <a:bodyPr/>
        <a:lstStyle/>
        <a:p>
          <a:r>
            <a:rPr lang="en-IN" dirty="0"/>
            <a:t>Training Data</a:t>
          </a:r>
        </a:p>
      </dgm:t>
    </dgm:pt>
    <dgm:pt modelId="{A8814DEF-6867-4570-AA73-88578A601F5C}" type="parTrans" cxnId="{7DD4C838-0487-43DC-9962-5903EF2922E2}">
      <dgm:prSet/>
      <dgm:spPr/>
      <dgm:t>
        <a:bodyPr/>
        <a:lstStyle/>
        <a:p>
          <a:endParaRPr lang="en-IN"/>
        </a:p>
      </dgm:t>
    </dgm:pt>
    <dgm:pt modelId="{5DD5D830-691D-433C-8C21-C1876E7FEB2D}" type="sibTrans" cxnId="{7DD4C838-0487-43DC-9962-5903EF2922E2}">
      <dgm:prSet/>
      <dgm:spPr/>
      <dgm:t>
        <a:bodyPr/>
        <a:lstStyle/>
        <a:p>
          <a:endParaRPr lang="en-IN"/>
        </a:p>
      </dgm:t>
    </dgm:pt>
    <dgm:pt modelId="{1BA1452B-126C-442C-9AA8-0404BC5D590E}">
      <dgm:prSet phldrT="[Text]"/>
      <dgm:spPr/>
      <dgm:t>
        <a:bodyPr/>
        <a:lstStyle/>
        <a:p>
          <a:r>
            <a:rPr lang="en-IN" dirty="0"/>
            <a:t>Cross Validation Metrics</a:t>
          </a:r>
        </a:p>
      </dgm:t>
    </dgm:pt>
    <dgm:pt modelId="{00BD3C3C-5137-4E41-B1CE-AC4FE864F2B0}" type="parTrans" cxnId="{A48F5093-FCB2-415E-ACB6-C2B84E057217}">
      <dgm:prSet/>
      <dgm:spPr/>
      <dgm:t>
        <a:bodyPr/>
        <a:lstStyle/>
        <a:p>
          <a:endParaRPr lang="en-IN"/>
        </a:p>
      </dgm:t>
    </dgm:pt>
    <dgm:pt modelId="{6BFD972B-1C9E-446F-B623-6ADE2F666FD6}" type="sibTrans" cxnId="{A48F5093-FCB2-415E-ACB6-C2B84E057217}">
      <dgm:prSet/>
      <dgm:spPr/>
      <dgm:t>
        <a:bodyPr/>
        <a:lstStyle/>
        <a:p>
          <a:endParaRPr lang="en-IN"/>
        </a:p>
      </dgm:t>
    </dgm:pt>
    <dgm:pt modelId="{2BCE8CC1-06A9-43B7-9DDC-E65380AFE92A}">
      <dgm:prSet phldrT="[Text]"/>
      <dgm:spPr/>
      <dgm:t>
        <a:bodyPr/>
        <a:lstStyle/>
        <a:p>
          <a:r>
            <a:rPr lang="en-IN" dirty="0"/>
            <a:t>Testing Data</a:t>
          </a:r>
        </a:p>
      </dgm:t>
    </dgm:pt>
    <dgm:pt modelId="{32344962-353C-4AAD-B880-B3CFA6FFAC7C}" type="parTrans" cxnId="{F2776E34-085A-4E24-969A-CEC7F3CEBB04}">
      <dgm:prSet/>
      <dgm:spPr/>
      <dgm:t>
        <a:bodyPr/>
        <a:lstStyle/>
        <a:p>
          <a:endParaRPr lang="en-IN"/>
        </a:p>
      </dgm:t>
    </dgm:pt>
    <dgm:pt modelId="{C3C94557-C0AB-478E-A38A-93F653A7390C}" type="sibTrans" cxnId="{F2776E34-085A-4E24-969A-CEC7F3CEBB04}">
      <dgm:prSet/>
      <dgm:spPr/>
      <dgm:t>
        <a:bodyPr/>
        <a:lstStyle/>
        <a:p>
          <a:endParaRPr lang="en-IN"/>
        </a:p>
      </dgm:t>
    </dgm:pt>
    <dgm:pt modelId="{71847D03-9DBD-49D3-AC1D-8ECB9B2A4F99}">
      <dgm:prSet phldrT="[Text]"/>
      <dgm:spPr/>
      <dgm:t>
        <a:bodyPr/>
        <a:lstStyle/>
        <a:p>
          <a:r>
            <a:rPr lang="en-IN" dirty="0"/>
            <a:t>Testing Metrics</a:t>
          </a:r>
        </a:p>
      </dgm:t>
    </dgm:pt>
    <dgm:pt modelId="{E341F269-DF4B-4CED-8AE7-02A452E55CB7}" type="parTrans" cxnId="{25CCB3BA-5478-4FD1-8A4A-2546A4B7168D}">
      <dgm:prSet/>
      <dgm:spPr/>
      <dgm:t>
        <a:bodyPr/>
        <a:lstStyle/>
        <a:p>
          <a:endParaRPr lang="en-IN"/>
        </a:p>
      </dgm:t>
    </dgm:pt>
    <dgm:pt modelId="{5F3F68C8-40FB-473C-8E9E-763D1CA3D393}" type="sibTrans" cxnId="{25CCB3BA-5478-4FD1-8A4A-2546A4B7168D}">
      <dgm:prSet/>
      <dgm:spPr/>
      <dgm:t>
        <a:bodyPr/>
        <a:lstStyle/>
        <a:p>
          <a:endParaRPr lang="en-IN"/>
        </a:p>
      </dgm:t>
    </dgm:pt>
    <dgm:pt modelId="{8622B4F9-39CE-48A4-9FEF-3823DED79958}" type="pres">
      <dgm:prSet presAssocID="{A4C9B634-A0C6-4066-8A0E-FB8F11526D97}" presName="Name0" presStyleCnt="0">
        <dgm:presLayoutVars>
          <dgm:dir/>
          <dgm:animLvl val="lvl"/>
          <dgm:resizeHandles val="exact"/>
        </dgm:presLayoutVars>
      </dgm:prSet>
      <dgm:spPr/>
    </dgm:pt>
    <dgm:pt modelId="{7E2D9CC5-C948-4D31-833C-164953F90C67}" type="pres">
      <dgm:prSet presAssocID="{F9A0AD77-7FD9-4229-95B8-7EA441E6B8CC}" presName="linNode" presStyleCnt="0"/>
      <dgm:spPr/>
    </dgm:pt>
    <dgm:pt modelId="{F0ABCE45-782B-4A5C-A6A7-963594A05A89}" type="pres">
      <dgm:prSet presAssocID="{F9A0AD77-7FD9-4229-95B8-7EA441E6B8CC}" presName="parTx" presStyleLbl="revTx" presStyleIdx="0" presStyleCnt="2">
        <dgm:presLayoutVars>
          <dgm:chMax val="1"/>
          <dgm:bulletEnabled val="1"/>
        </dgm:presLayoutVars>
      </dgm:prSet>
      <dgm:spPr/>
    </dgm:pt>
    <dgm:pt modelId="{F339CA67-3EC6-4FDB-821D-186DD62CC37C}" type="pres">
      <dgm:prSet presAssocID="{F9A0AD77-7FD9-4229-95B8-7EA441E6B8CC}" presName="bracket" presStyleLbl="parChTrans1D1" presStyleIdx="0" presStyleCnt="2"/>
      <dgm:spPr/>
    </dgm:pt>
    <dgm:pt modelId="{184003C1-7222-4E00-AD0E-C0A7718BA5C5}" type="pres">
      <dgm:prSet presAssocID="{F9A0AD77-7FD9-4229-95B8-7EA441E6B8CC}" presName="spH" presStyleCnt="0"/>
      <dgm:spPr/>
    </dgm:pt>
    <dgm:pt modelId="{B3A67DBE-9B15-4A99-9B77-55D68E21B025}" type="pres">
      <dgm:prSet presAssocID="{F9A0AD77-7FD9-4229-95B8-7EA441E6B8CC}" presName="desTx" presStyleLbl="node1" presStyleIdx="0" presStyleCnt="2">
        <dgm:presLayoutVars>
          <dgm:bulletEnabled val="1"/>
        </dgm:presLayoutVars>
      </dgm:prSet>
      <dgm:spPr/>
    </dgm:pt>
    <dgm:pt modelId="{54D12650-D052-431B-9C63-615377C84C3D}" type="pres">
      <dgm:prSet presAssocID="{5DD5D830-691D-433C-8C21-C1876E7FEB2D}" presName="spV" presStyleCnt="0"/>
      <dgm:spPr/>
    </dgm:pt>
    <dgm:pt modelId="{7995BA7D-D19D-46B7-BFB5-8D15EBDD14A5}" type="pres">
      <dgm:prSet presAssocID="{2BCE8CC1-06A9-43B7-9DDC-E65380AFE92A}" presName="linNode" presStyleCnt="0"/>
      <dgm:spPr/>
    </dgm:pt>
    <dgm:pt modelId="{D4DB3F4E-EB69-4D5F-B7A2-AB1E44B74285}" type="pres">
      <dgm:prSet presAssocID="{2BCE8CC1-06A9-43B7-9DDC-E65380AFE92A}" presName="parTx" presStyleLbl="revTx" presStyleIdx="1" presStyleCnt="2">
        <dgm:presLayoutVars>
          <dgm:chMax val="1"/>
          <dgm:bulletEnabled val="1"/>
        </dgm:presLayoutVars>
      </dgm:prSet>
      <dgm:spPr/>
    </dgm:pt>
    <dgm:pt modelId="{FEDBDC66-D940-4681-8104-C4F1D950DBDE}" type="pres">
      <dgm:prSet presAssocID="{2BCE8CC1-06A9-43B7-9DDC-E65380AFE92A}" presName="bracket" presStyleLbl="parChTrans1D1" presStyleIdx="1" presStyleCnt="2"/>
      <dgm:spPr/>
    </dgm:pt>
    <dgm:pt modelId="{6EB54859-AA76-4460-B59B-C89BA65E1A16}" type="pres">
      <dgm:prSet presAssocID="{2BCE8CC1-06A9-43B7-9DDC-E65380AFE92A}" presName="spH" presStyleCnt="0"/>
      <dgm:spPr/>
    </dgm:pt>
    <dgm:pt modelId="{FFCE4791-555A-46E1-B332-B75BF6B2343B}" type="pres">
      <dgm:prSet presAssocID="{2BCE8CC1-06A9-43B7-9DDC-E65380AFE92A}" presName="desTx" presStyleLbl="node1" presStyleIdx="1" presStyleCnt="2">
        <dgm:presLayoutVars>
          <dgm:bulletEnabled val="1"/>
        </dgm:presLayoutVars>
      </dgm:prSet>
      <dgm:spPr/>
    </dgm:pt>
  </dgm:ptLst>
  <dgm:cxnLst>
    <dgm:cxn modelId="{B4E8380F-07F9-49C4-BFFB-8F06600E5999}" type="presOf" srcId="{1BA1452B-126C-442C-9AA8-0404BC5D590E}" destId="{B3A67DBE-9B15-4A99-9B77-55D68E21B025}" srcOrd="0" destOrd="0" presId="urn:diagrams.loki3.com/BracketList"/>
    <dgm:cxn modelId="{76042215-3A19-4C83-8602-8D4633AAB036}" type="presOf" srcId="{2BCE8CC1-06A9-43B7-9DDC-E65380AFE92A}" destId="{D4DB3F4E-EB69-4D5F-B7A2-AB1E44B74285}" srcOrd="0" destOrd="0" presId="urn:diagrams.loki3.com/BracketList"/>
    <dgm:cxn modelId="{F2776E34-085A-4E24-969A-CEC7F3CEBB04}" srcId="{A4C9B634-A0C6-4066-8A0E-FB8F11526D97}" destId="{2BCE8CC1-06A9-43B7-9DDC-E65380AFE92A}" srcOrd="1" destOrd="0" parTransId="{32344962-353C-4AAD-B880-B3CFA6FFAC7C}" sibTransId="{C3C94557-C0AB-478E-A38A-93F653A7390C}"/>
    <dgm:cxn modelId="{7DD4C838-0487-43DC-9962-5903EF2922E2}" srcId="{A4C9B634-A0C6-4066-8A0E-FB8F11526D97}" destId="{F9A0AD77-7FD9-4229-95B8-7EA441E6B8CC}" srcOrd="0" destOrd="0" parTransId="{A8814DEF-6867-4570-AA73-88578A601F5C}" sibTransId="{5DD5D830-691D-433C-8C21-C1876E7FEB2D}"/>
    <dgm:cxn modelId="{460D8A46-684B-47E4-BEF5-BF179059494D}" type="presOf" srcId="{F9A0AD77-7FD9-4229-95B8-7EA441E6B8CC}" destId="{F0ABCE45-782B-4A5C-A6A7-963594A05A89}" srcOrd="0" destOrd="0" presId="urn:diagrams.loki3.com/BracketList"/>
    <dgm:cxn modelId="{98BE436A-7B91-43BE-A252-8FCBFC259330}" type="presOf" srcId="{71847D03-9DBD-49D3-AC1D-8ECB9B2A4F99}" destId="{FFCE4791-555A-46E1-B332-B75BF6B2343B}" srcOrd="0" destOrd="0" presId="urn:diagrams.loki3.com/BracketList"/>
    <dgm:cxn modelId="{A48F5093-FCB2-415E-ACB6-C2B84E057217}" srcId="{F9A0AD77-7FD9-4229-95B8-7EA441E6B8CC}" destId="{1BA1452B-126C-442C-9AA8-0404BC5D590E}" srcOrd="0" destOrd="0" parTransId="{00BD3C3C-5137-4E41-B1CE-AC4FE864F2B0}" sibTransId="{6BFD972B-1C9E-446F-B623-6ADE2F666FD6}"/>
    <dgm:cxn modelId="{25CCB3BA-5478-4FD1-8A4A-2546A4B7168D}" srcId="{2BCE8CC1-06A9-43B7-9DDC-E65380AFE92A}" destId="{71847D03-9DBD-49D3-AC1D-8ECB9B2A4F99}" srcOrd="0" destOrd="0" parTransId="{E341F269-DF4B-4CED-8AE7-02A452E55CB7}" sibTransId="{5F3F68C8-40FB-473C-8E9E-763D1CA3D393}"/>
    <dgm:cxn modelId="{85564BEC-E286-4726-8537-945C979BB0D2}" type="presOf" srcId="{A4C9B634-A0C6-4066-8A0E-FB8F11526D97}" destId="{8622B4F9-39CE-48A4-9FEF-3823DED79958}" srcOrd="0" destOrd="0" presId="urn:diagrams.loki3.com/BracketList"/>
    <dgm:cxn modelId="{903645C4-062B-4C4A-9858-72A8B204F9E3}" type="presParOf" srcId="{8622B4F9-39CE-48A4-9FEF-3823DED79958}" destId="{7E2D9CC5-C948-4D31-833C-164953F90C67}" srcOrd="0" destOrd="0" presId="urn:diagrams.loki3.com/BracketList"/>
    <dgm:cxn modelId="{78C8498B-DB1E-4FCC-B5EB-9FDD2A1C3092}" type="presParOf" srcId="{7E2D9CC5-C948-4D31-833C-164953F90C67}" destId="{F0ABCE45-782B-4A5C-A6A7-963594A05A89}" srcOrd="0" destOrd="0" presId="urn:diagrams.loki3.com/BracketList"/>
    <dgm:cxn modelId="{2FBDA523-6E7E-4689-9640-AEB292F287D7}" type="presParOf" srcId="{7E2D9CC5-C948-4D31-833C-164953F90C67}" destId="{F339CA67-3EC6-4FDB-821D-186DD62CC37C}" srcOrd="1" destOrd="0" presId="urn:diagrams.loki3.com/BracketList"/>
    <dgm:cxn modelId="{C86B708C-9F5E-405E-9D00-2DE47937F02A}" type="presParOf" srcId="{7E2D9CC5-C948-4D31-833C-164953F90C67}" destId="{184003C1-7222-4E00-AD0E-C0A7718BA5C5}" srcOrd="2" destOrd="0" presId="urn:diagrams.loki3.com/BracketList"/>
    <dgm:cxn modelId="{977C06E0-E005-4A15-B5C5-63A50814BBCD}" type="presParOf" srcId="{7E2D9CC5-C948-4D31-833C-164953F90C67}" destId="{B3A67DBE-9B15-4A99-9B77-55D68E21B025}" srcOrd="3" destOrd="0" presId="urn:diagrams.loki3.com/BracketList"/>
    <dgm:cxn modelId="{269425A2-8109-4C3D-9ACB-F8484BB90FD6}" type="presParOf" srcId="{8622B4F9-39CE-48A4-9FEF-3823DED79958}" destId="{54D12650-D052-431B-9C63-615377C84C3D}" srcOrd="1" destOrd="0" presId="urn:diagrams.loki3.com/BracketList"/>
    <dgm:cxn modelId="{8A157104-269E-4245-9E95-D77BDABFA774}" type="presParOf" srcId="{8622B4F9-39CE-48A4-9FEF-3823DED79958}" destId="{7995BA7D-D19D-46B7-BFB5-8D15EBDD14A5}" srcOrd="2" destOrd="0" presId="urn:diagrams.loki3.com/BracketList"/>
    <dgm:cxn modelId="{F15105CD-6F83-49EE-8A0D-A639B184118E}" type="presParOf" srcId="{7995BA7D-D19D-46B7-BFB5-8D15EBDD14A5}" destId="{D4DB3F4E-EB69-4D5F-B7A2-AB1E44B74285}" srcOrd="0" destOrd="0" presId="urn:diagrams.loki3.com/BracketList"/>
    <dgm:cxn modelId="{795C4F4B-BAD0-45D3-A6EA-F761F17761A8}" type="presParOf" srcId="{7995BA7D-D19D-46B7-BFB5-8D15EBDD14A5}" destId="{FEDBDC66-D940-4681-8104-C4F1D950DBDE}" srcOrd="1" destOrd="0" presId="urn:diagrams.loki3.com/BracketList"/>
    <dgm:cxn modelId="{934F98AB-103C-4E07-AF94-37EFEDAEC627}" type="presParOf" srcId="{7995BA7D-D19D-46B7-BFB5-8D15EBDD14A5}" destId="{6EB54859-AA76-4460-B59B-C89BA65E1A16}" srcOrd="2" destOrd="0" presId="urn:diagrams.loki3.com/BracketList"/>
    <dgm:cxn modelId="{ED7ABF3E-186D-41E6-A1FE-9756170136D6}" type="presParOf" srcId="{7995BA7D-D19D-46B7-BFB5-8D15EBDD14A5}" destId="{FFCE4791-555A-46E1-B332-B75BF6B2343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F16C677-1999-4BA3-BBB8-512BA3B38460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A3B8806-814C-42CF-B767-77DF03250C44}">
      <dgm:prSet phldrT="[Text]" custT="1"/>
      <dgm:spPr/>
      <dgm:t>
        <a:bodyPr/>
        <a:lstStyle/>
        <a:p>
          <a:r>
            <a:rPr lang="en-IN" sz="2000" b="1" dirty="0"/>
            <a:t>Test Prediction Metrics</a:t>
          </a:r>
        </a:p>
      </dgm:t>
    </dgm:pt>
    <dgm:pt modelId="{DB85DFFC-8BED-4891-A341-6B227E5136D0}" type="parTrans" cxnId="{29877BED-7F32-4EF1-B614-17DC41FDE995}">
      <dgm:prSet/>
      <dgm:spPr/>
      <dgm:t>
        <a:bodyPr/>
        <a:lstStyle/>
        <a:p>
          <a:endParaRPr lang="en-IN"/>
        </a:p>
      </dgm:t>
    </dgm:pt>
    <dgm:pt modelId="{0E9FCE5D-2F26-410B-9C1D-78F526912867}" type="sibTrans" cxnId="{29877BED-7F32-4EF1-B614-17DC41FDE995}">
      <dgm:prSet/>
      <dgm:spPr/>
      <dgm:t>
        <a:bodyPr/>
        <a:lstStyle/>
        <a:p>
          <a:endParaRPr lang="en-IN"/>
        </a:p>
      </dgm:t>
    </dgm:pt>
    <dgm:pt modelId="{49993C91-1436-4DBE-8F08-0F3082512596}" type="pres">
      <dgm:prSet presAssocID="{DF16C677-1999-4BA3-BBB8-512BA3B38460}" presName="Name0" presStyleCnt="0">
        <dgm:presLayoutVars>
          <dgm:chMax/>
          <dgm:chPref/>
          <dgm:dir/>
        </dgm:presLayoutVars>
      </dgm:prSet>
      <dgm:spPr/>
    </dgm:pt>
    <dgm:pt modelId="{560E4E0F-F170-401C-AB21-ADB55AE49F36}" type="pres">
      <dgm:prSet presAssocID="{EA3B8806-814C-42CF-B767-77DF03250C44}" presName="parenttextcomposite" presStyleCnt="0"/>
      <dgm:spPr/>
    </dgm:pt>
    <dgm:pt modelId="{FF935C89-3D1E-4F0F-9A54-0797E6EF3AF9}" type="pres">
      <dgm:prSet presAssocID="{EA3B8806-814C-42CF-B767-77DF03250C44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E5BBB2CC-B28F-4217-A242-C63E5A1EAC9C}" type="pres">
      <dgm:prSet presAssocID="{EA3B8806-814C-42CF-B767-77DF03250C44}" presName="parallelogramComposite" presStyleCnt="0"/>
      <dgm:spPr/>
    </dgm:pt>
    <dgm:pt modelId="{A82CB4B0-188C-4ADF-A721-60E57BED3714}" type="pres">
      <dgm:prSet presAssocID="{EA3B8806-814C-42CF-B767-77DF03250C44}" presName="parallelogram1" presStyleLbl="alignNode1" presStyleIdx="0" presStyleCnt="7"/>
      <dgm:spPr/>
    </dgm:pt>
    <dgm:pt modelId="{3DDA0EFD-E0DA-46F5-9A8B-8055839CF19B}" type="pres">
      <dgm:prSet presAssocID="{EA3B8806-814C-42CF-B767-77DF03250C44}" presName="parallelogram2" presStyleLbl="alignNode1" presStyleIdx="1" presStyleCnt="7"/>
      <dgm:spPr/>
    </dgm:pt>
    <dgm:pt modelId="{DB9A34D9-D27E-46AA-9384-CBF911A92679}" type="pres">
      <dgm:prSet presAssocID="{EA3B8806-814C-42CF-B767-77DF03250C44}" presName="parallelogram3" presStyleLbl="alignNode1" presStyleIdx="2" presStyleCnt="7"/>
      <dgm:spPr/>
    </dgm:pt>
    <dgm:pt modelId="{0B4583AE-FA1A-4533-969E-45541D3187E8}" type="pres">
      <dgm:prSet presAssocID="{EA3B8806-814C-42CF-B767-77DF03250C44}" presName="parallelogram4" presStyleLbl="alignNode1" presStyleIdx="3" presStyleCnt="7"/>
      <dgm:spPr/>
    </dgm:pt>
    <dgm:pt modelId="{3E774021-AD3A-4974-A1E7-42441959A35D}" type="pres">
      <dgm:prSet presAssocID="{EA3B8806-814C-42CF-B767-77DF03250C44}" presName="parallelogram5" presStyleLbl="alignNode1" presStyleIdx="4" presStyleCnt="7"/>
      <dgm:spPr/>
    </dgm:pt>
    <dgm:pt modelId="{ABFFF4A0-335E-4349-9607-166936FAACDF}" type="pres">
      <dgm:prSet presAssocID="{EA3B8806-814C-42CF-B767-77DF03250C44}" presName="parallelogram6" presStyleLbl="alignNode1" presStyleIdx="5" presStyleCnt="7"/>
      <dgm:spPr/>
    </dgm:pt>
    <dgm:pt modelId="{856E4F8D-4F8D-4A82-88F5-EA8ACB7F3F42}" type="pres">
      <dgm:prSet presAssocID="{EA3B8806-814C-42CF-B767-77DF03250C44}" presName="parallelogram7" presStyleLbl="alignNode1" presStyleIdx="6" presStyleCnt="7"/>
      <dgm:spPr/>
    </dgm:pt>
  </dgm:ptLst>
  <dgm:cxnLst>
    <dgm:cxn modelId="{A649C4C8-B53F-47CC-A62E-00CBF2D52BB3}" type="presOf" srcId="{DF16C677-1999-4BA3-BBB8-512BA3B38460}" destId="{49993C91-1436-4DBE-8F08-0F3082512596}" srcOrd="0" destOrd="0" presId="urn:microsoft.com/office/officeart/2008/layout/VerticalAccentList"/>
    <dgm:cxn modelId="{29877BED-7F32-4EF1-B614-17DC41FDE995}" srcId="{DF16C677-1999-4BA3-BBB8-512BA3B38460}" destId="{EA3B8806-814C-42CF-B767-77DF03250C44}" srcOrd="0" destOrd="0" parTransId="{DB85DFFC-8BED-4891-A341-6B227E5136D0}" sibTransId="{0E9FCE5D-2F26-410B-9C1D-78F526912867}"/>
    <dgm:cxn modelId="{C371A9F3-5BFA-4CF9-85D4-833E037ACBB6}" type="presOf" srcId="{EA3B8806-814C-42CF-B767-77DF03250C44}" destId="{FF935C89-3D1E-4F0F-9A54-0797E6EF3AF9}" srcOrd="0" destOrd="0" presId="urn:microsoft.com/office/officeart/2008/layout/VerticalAccentList"/>
    <dgm:cxn modelId="{A0F68CA8-5795-425B-9333-45DDA27337A5}" type="presParOf" srcId="{49993C91-1436-4DBE-8F08-0F3082512596}" destId="{560E4E0F-F170-401C-AB21-ADB55AE49F36}" srcOrd="0" destOrd="0" presId="urn:microsoft.com/office/officeart/2008/layout/VerticalAccentList"/>
    <dgm:cxn modelId="{95BFB521-0F4B-44CA-80C6-459E7A2FF097}" type="presParOf" srcId="{560E4E0F-F170-401C-AB21-ADB55AE49F36}" destId="{FF935C89-3D1E-4F0F-9A54-0797E6EF3AF9}" srcOrd="0" destOrd="0" presId="urn:microsoft.com/office/officeart/2008/layout/VerticalAccentList"/>
    <dgm:cxn modelId="{681B870F-B090-477C-A9B1-82DAD9A11217}" type="presParOf" srcId="{49993C91-1436-4DBE-8F08-0F3082512596}" destId="{E5BBB2CC-B28F-4217-A242-C63E5A1EAC9C}" srcOrd="1" destOrd="0" presId="urn:microsoft.com/office/officeart/2008/layout/VerticalAccentList"/>
    <dgm:cxn modelId="{8246D746-ABC5-457A-AC2E-74CDF6770A4B}" type="presParOf" srcId="{E5BBB2CC-B28F-4217-A242-C63E5A1EAC9C}" destId="{A82CB4B0-188C-4ADF-A721-60E57BED3714}" srcOrd="0" destOrd="0" presId="urn:microsoft.com/office/officeart/2008/layout/VerticalAccentList"/>
    <dgm:cxn modelId="{762D47D1-4406-4F6D-AC6C-D9D51E8EC033}" type="presParOf" srcId="{E5BBB2CC-B28F-4217-A242-C63E5A1EAC9C}" destId="{3DDA0EFD-E0DA-46F5-9A8B-8055839CF19B}" srcOrd="1" destOrd="0" presId="urn:microsoft.com/office/officeart/2008/layout/VerticalAccentList"/>
    <dgm:cxn modelId="{11106D88-3F5F-4B1B-9838-BB2E52DA70D0}" type="presParOf" srcId="{E5BBB2CC-B28F-4217-A242-C63E5A1EAC9C}" destId="{DB9A34D9-D27E-46AA-9384-CBF911A92679}" srcOrd="2" destOrd="0" presId="urn:microsoft.com/office/officeart/2008/layout/VerticalAccentList"/>
    <dgm:cxn modelId="{B9B325F3-77A2-4E1E-8FB7-6EFAE7C960ED}" type="presParOf" srcId="{E5BBB2CC-B28F-4217-A242-C63E5A1EAC9C}" destId="{0B4583AE-FA1A-4533-969E-45541D3187E8}" srcOrd="3" destOrd="0" presId="urn:microsoft.com/office/officeart/2008/layout/VerticalAccentList"/>
    <dgm:cxn modelId="{F149014B-3266-464A-99D6-999251A3BD3C}" type="presParOf" srcId="{E5BBB2CC-B28F-4217-A242-C63E5A1EAC9C}" destId="{3E774021-AD3A-4974-A1E7-42441959A35D}" srcOrd="4" destOrd="0" presId="urn:microsoft.com/office/officeart/2008/layout/VerticalAccentList"/>
    <dgm:cxn modelId="{4BCB4FEF-06FA-447E-BCC3-ACE03E8CB171}" type="presParOf" srcId="{E5BBB2CC-B28F-4217-A242-C63E5A1EAC9C}" destId="{ABFFF4A0-335E-4349-9607-166936FAACDF}" srcOrd="5" destOrd="0" presId="urn:microsoft.com/office/officeart/2008/layout/VerticalAccentList"/>
    <dgm:cxn modelId="{8C988CA9-E09A-4D53-B212-48A0B5ED1874}" type="presParOf" srcId="{E5BBB2CC-B28F-4217-A242-C63E5A1EAC9C}" destId="{856E4F8D-4F8D-4A82-88F5-EA8ACB7F3F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F16C677-1999-4BA3-BBB8-512BA3B38460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A3B8806-814C-42CF-B767-77DF03250C44}">
      <dgm:prSet phldrT="[Text]" custT="1"/>
      <dgm:spPr/>
      <dgm:t>
        <a:bodyPr/>
        <a:lstStyle/>
        <a:p>
          <a:r>
            <a:rPr lang="en-IN" sz="2000" b="1" dirty="0"/>
            <a:t>Train Prediction Metrics</a:t>
          </a:r>
        </a:p>
      </dgm:t>
    </dgm:pt>
    <dgm:pt modelId="{DB85DFFC-8BED-4891-A341-6B227E5136D0}" type="parTrans" cxnId="{29877BED-7F32-4EF1-B614-17DC41FDE995}">
      <dgm:prSet/>
      <dgm:spPr/>
      <dgm:t>
        <a:bodyPr/>
        <a:lstStyle/>
        <a:p>
          <a:endParaRPr lang="en-IN"/>
        </a:p>
      </dgm:t>
    </dgm:pt>
    <dgm:pt modelId="{0E9FCE5D-2F26-410B-9C1D-78F526912867}" type="sibTrans" cxnId="{29877BED-7F32-4EF1-B614-17DC41FDE995}">
      <dgm:prSet/>
      <dgm:spPr/>
      <dgm:t>
        <a:bodyPr/>
        <a:lstStyle/>
        <a:p>
          <a:endParaRPr lang="en-IN"/>
        </a:p>
      </dgm:t>
    </dgm:pt>
    <dgm:pt modelId="{49993C91-1436-4DBE-8F08-0F3082512596}" type="pres">
      <dgm:prSet presAssocID="{DF16C677-1999-4BA3-BBB8-512BA3B38460}" presName="Name0" presStyleCnt="0">
        <dgm:presLayoutVars>
          <dgm:chMax/>
          <dgm:chPref/>
          <dgm:dir/>
        </dgm:presLayoutVars>
      </dgm:prSet>
      <dgm:spPr/>
    </dgm:pt>
    <dgm:pt modelId="{560E4E0F-F170-401C-AB21-ADB55AE49F36}" type="pres">
      <dgm:prSet presAssocID="{EA3B8806-814C-42CF-B767-77DF03250C44}" presName="parenttextcomposite" presStyleCnt="0"/>
      <dgm:spPr/>
    </dgm:pt>
    <dgm:pt modelId="{FF935C89-3D1E-4F0F-9A54-0797E6EF3AF9}" type="pres">
      <dgm:prSet presAssocID="{EA3B8806-814C-42CF-B767-77DF03250C44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E5BBB2CC-B28F-4217-A242-C63E5A1EAC9C}" type="pres">
      <dgm:prSet presAssocID="{EA3B8806-814C-42CF-B767-77DF03250C44}" presName="parallelogramComposite" presStyleCnt="0"/>
      <dgm:spPr/>
    </dgm:pt>
    <dgm:pt modelId="{A82CB4B0-188C-4ADF-A721-60E57BED3714}" type="pres">
      <dgm:prSet presAssocID="{EA3B8806-814C-42CF-B767-77DF03250C44}" presName="parallelogram1" presStyleLbl="alignNode1" presStyleIdx="0" presStyleCnt="7"/>
      <dgm:spPr/>
    </dgm:pt>
    <dgm:pt modelId="{3DDA0EFD-E0DA-46F5-9A8B-8055839CF19B}" type="pres">
      <dgm:prSet presAssocID="{EA3B8806-814C-42CF-B767-77DF03250C44}" presName="parallelogram2" presStyleLbl="alignNode1" presStyleIdx="1" presStyleCnt="7"/>
      <dgm:spPr/>
    </dgm:pt>
    <dgm:pt modelId="{DB9A34D9-D27E-46AA-9384-CBF911A92679}" type="pres">
      <dgm:prSet presAssocID="{EA3B8806-814C-42CF-B767-77DF03250C44}" presName="parallelogram3" presStyleLbl="alignNode1" presStyleIdx="2" presStyleCnt="7"/>
      <dgm:spPr/>
    </dgm:pt>
    <dgm:pt modelId="{0B4583AE-FA1A-4533-969E-45541D3187E8}" type="pres">
      <dgm:prSet presAssocID="{EA3B8806-814C-42CF-B767-77DF03250C44}" presName="parallelogram4" presStyleLbl="alignNode1" presStyleIdx="3" presStyleCnt="7"/>
      <dgm:spPr/>
    </dgm:pt>
    <dgm:pt modelId="{3E774021-AD3A-4974-A1E7-42441959A35D}" type="pres">
      <dgm:prSet presAssocID="{EA3B8806-814C-42CF-B767-77DF03250C44}" presName="parallelogram5" presStyleLbl="alignNode1" presStyleIdx="4" presStyleCnt="7"/>
      <dgm:spPr/>
    </dgm:pt>
    <dgm:pt modelId="{ABFFF4A0-335E-4349-9607-166936FAACDF}" type="pres">
      <dgm:prSet presAssocID="{EA3B8806-814C-42CF-B767-77DF03250C44}" presName="parallelogram6" presStyleLbl="alignNode1" presStyleIdx="5" presStyleCnt="7"/>
      <dgm:spPr/>
    </dgm:pt>
    <dgm:pt modelId="{856E4F8D-4F8D-4A82-88F5-EA8ACB7F3F42}" type="pres">
      <dgm:prSet presAssocID="{EA3B8806-814C-42CF-B767-77DF03250C44}" presName="parallelogram7" presStyleLbl="alignNode1" presStyleIdx="6" presStyleCnt="7"/>
      <dgm:spPr/>
    </dgm:pt>
  </dgm:ptLst>
  <dgm:cxnLst>
    <dgm:cxn modelId="{A649C4C8-B53F-47CC-A62E-00CBF2D52BB3}" type="presOf" srcId="{DF16C677-1999-4BA3-BBB8-512BA3B38460}" destId="{49993C91-1436-4DBE-8F08-0F3082512596}" srcOrd="0" destOrd="0" presId="urn:microsoft.com/office/officeart/2008/layout/VerticalAccentList"/>
    <dgm:cxn modelId="{29877BED-7F32-4EF1-B614-17DC41FDE995}" srcId="{DF16C677-1999-4BA3-BBB8-512BA3B38460}" destId="{EA3B8806-814C-42CF-B767-77DF03250C44}" srcOrd="0" destOrd="0" parTransId="{DB85DFFC-8BED-4891-A341-6B227E5136D0}" sibTransId="{0E9FCE5D-2F26-410B-9C1D-78F526912867}"/>
    <dgm:cxn modelId="{C371A9F3-5BFA-4CF9-85D4-833E037ACBB6}" type="presOf" srcId="{EA3B8806-814C-42CF-B767-77DF03250C44}" destId="{FF935C89-3D1E-4F0F-9A54-0797E6EF3AF9}" srcOrd="0" destOrd="0" presId="urn:microsoft.com/office/officeart/2008/layout/VerticalAccentList"/>
    <dgm:cxn modelId="{A0F68CA8-5795-425B-9333-45DDA27337A5}" type="presParOf" srcId="{49993C91-1436-4DBE-8F08-0F3082512596}" destId="{560E4E0F-F170-401C-AB21-ADB55AE49F36}" srcOrd="0" destOrd="0" presId="urn:microsoft.com/office/officeart/2008/layout/VerticalAccentList"/>
    <dgm:cxn modelId="{95BFB521-0F4B-44CA-80C6-459E7A2FF097}" type="presParOf" srcId="{560E4E0F-F170-401C-AB21-ADB55AE49F36}" destId="{FF935C89-3D1E-4F0F-9A54-0797E6EF3AF9}" srcOrd="0" destOrd="0" presId="urn:microsoft.com/office/officeart/2008/layout/VerticalAccentList"/>
    <dgm:cxn modelId="{681B870F-B090-477C-A9B1-82DAD9A11217}" type="presParOf" srcId="{49993C91-1436-4DBE-8F08-0F3082512596}" destId="{E5BBB2CC-B28F-4217-A242-C63E5A1EAC9C}" srcOrd="1" destOrd="0" presId="urn:microsoft.com/office/officeart/2008/layout/VerticalAccentList"/>
    <dgm:cxn modelId="{8246D746-ABC5-457A-AC2E-74CDF6770A4B}" type="presParOf" srcId="{E5BBB2CC-B28F-4217-A242-C63E5A1EAC9C}" destId="{A82CB4B0-188C-4ADF-A721-60E57BED3714}" srcOrd="0" destOrd="0" presId="urn:microsoft.com/office/officeart/2008/layout/VerticalAccentList"/>
    <dgm:cxn modelId="{762D47D1-4406-4F6D-AC6C-D9D51E8EC033}" type="presParOf" srcId="{E5BBB2CC-B28F-4217-A242-C63E5A1EAC9C}" destId="{3DDA0EFD-E0DA-46F5-9A8B-8055839CF19B}" srcOrd="1" destOrd="0" presId="urn:microsoft.com/office/officeart/2008/layout/VerticalAccentList"/>
    <dgm:cxn modelId="{11106D88-3F5F-4B1B-9838-BB2E52DA70D0}" type="presParOf" srcId="{E5BBB2CC-B28F-4217-A242-C63E5A1EAC9C}" destId="{DB9A34D9-D27E-46AA-9384-CBF911A92679}" srcOrd="2" destOrd="0" presId="urn:microsoft.com/office/officeart/2008/layout/VerticalAccentList"/>
    <dgm:cxn modelId="{B9B325F3-77A2-4E1E-8FB7-6EFAE7C960ED}" type="presParOf" srcId="{E5BBB2CC-B28F-4217-A242-C63E5A1EAC9C}" destId="{0B4583AE-FA1A-4533-969E-45541D3187E8}" srcOrd="3" destOrd="0" presId="urn:microsoft.com/office/officeart/2008/layout/VerticalAccentList"/>
    <dgm:cxn modelId="{F149014B-3266-464A-99D6-999251A3BD3C}" type="presParOf" srcId="{E5BBB2CC-B28F-4217-A242-C63E5A1EAC9C}" destId="{3E774021-AD3A-4974-A1E7-42441959A35D}" srcOrd="4" destOrd="0" presId="urn:microsoft.com/office/officeart/2008/layout/VerticalAccentList"/>
    <dgm:cxn modelId="{4BCB4FEF-06FA-447E-BCC3-ACE03E8CB171}" type="presParOf" srcId="{E5BBB2CC-B28F-4217-A242-C63E5A1EAC9C}" destId="{ABFFF4A0-335E-4349-9607-166936FAACDF}" srcOrd="5" destOrd="0" presId="urn:microsoft.com/office/officeart/2008/layout/VerticalAccentList"/>
    <dgm:cxn modelId="{8C988CA9-E09A-4D53-B212-48A0B5ED1874}" type="presParOf" srcId="{E5BBB2CC-B28F-4217-A242-C63E5A1EAC9C}" destId="{856E4F8D-4F8D-4A82-88F5-EA8ACB7F3F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36BE2F-CFCA-4C0C-9F42-F5AD88AF94F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A3A167E5-2FD1-4A7A-AAF5-1D63DCFE1CB2}">
      <dgm:prSet/>
      <dgm:spPr/>
      <dgm:t>
        <a:bodyPr/>
        <a:lstStyle/>
        <a:p>
          <a:r>
            <a:rPr lang="en-US" dirty="0"/>
            <a:t>It will use various features like cap shape, gill characteristics, stem dimensions, and spore print color to make this distinction. </a:t>
          </a:r>
          <a:endParaRPr lang="en-IN" dirty="0"/>
        </a:p>
      </dgm:t>
    </dgm:pt>
    <dgm:pt modelId="{9894E6CC-2EDF-439C-AE24-421AC8B8D13A}" type="parTrans" cxnId="{0E290646-F2DA-4B64-8B22-C2694D21CADF}">
      <dgm:prSet/>
      <dgm:spPr/>
      <dgm:t>
        <a:bodyPr/>
        <a:lstStyle/>
        <a:p>
          <a:endParaRPr lang="en-IN"/>
        </a:p>
      </dgm:t>
    </dgm:pt>
    <dgm:pt modelId="{189CDD7B-D50F-4667-9645-13CC93F482EC}" type="sibTrans" cxnId="{0E290646-F2DA-4B64-8B22-C2694D21CADF}">
      <dgm:prSet/>
      <dgm:spPr/>
      <dgm:t>
        <a:bodyPr/>
        <a:lstStyle/>
        <a:p>
          <a:endParaRPr lang="en-IN"/>
        </a:p>
      </dgm:t>
    </dgm:pt>
    <dgm:pt modelId="{06ECBF56-9695-426F-8E45-80852B17CCF0}" type="pres">
      <dgm:prSet presAssocID="{9336BE2F-CFCA-4C0C-9F42-F5AD88AF94F0}" presName="linear" presStyleCnt="0">
        <dgm:presLayoutVars>
          <dgm:animLvl val="lvl"/>
          <dgm:resizeHandles val="exact"/>
        </dgm:presLayoutVars>
      </dgm:prSet>
      <dgm:spPr/>
    </dgm:pt>
    <dgm:pt modelId="{F22E0AE2-F2DC-4351-8AFA-20E324A2AA4D}" type="pres">
      <dgm:prSet presAssocID="{A3A167E5-2FD1-4A7A-AAF5-1D63DCFE1CB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E290646-F2DA-4B64-8B22-C2694D21CADF}" srcId="{9336BE2F-CFCA-4C0C-9F42-F5AD88AF94F0}" destId="{A3A167E5-2FD1-4A7A-AAF5-1D63DCFE1CB2}" srcOrd="0" destOrd="0" parTransId="{9894E6CC-2EDF-439C-AE24-421AC8B8D13A}" sibTransId="{189CDD7B-D50F-4667-9645-13CC93F482EC}"/>
    <dgm:cxn modelId="{92273FBC-8128-4AC0-A7A1-1232F01B810C}" type="presOf" srcId="{9336BE2F-CFCA-4C0C-9F42-F5AD88AF94F0}" destId="{06ECBF56-9695-426F-8E45-80852B17CCF0}" srcOrd="0" destOrd="0" presId="urn:microsoft.com/office/officeart/2005/8/layout/vList2"/>
    <dgm:cxn modelId="{A52407DE-6164-4014-BEA8-E59A1FA283D2}" type="presOf" srcId="{A3A167E5-2FD1-4A7A-AAF5-1D63DCFE1CB2}" destId="{F22E0AE2-F2DC-4351-8AFA-20E324A2AA4D}" srcOrd="0" destOrd="0" presId="urn:microsoft.com/office/officeart/2005/8/layout/vList2"/>
    <dgm:cxn modelId="{1B1570B5-3B19-4C6B-807C-A641819AAFBC}" type="presParOf" srcId="{06ECBF56-9695-426F-8E45-80852B17CCF0}" destId="{F22E0AE2-F2DC-4351-8AFA-20E324A2AA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4012E5-2686-4971-8B9E-A826966DDBF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A133C72C-5827-4BFC-B4B6-649DFC30E8CD}">
      <dgm:prSet custT="1"/>
      <dgm:spPr/>
      <dgm:t>
        <a:bodyPr/>
        <a:lstStyle/>
        <a:p>
          <a:r>
            <a:rPr lang="en-US" sz="3200" dirty="0"/>
            <a:t>The aim is to create a reliable tool to help people safely identify </a:t>
          </a:r>
          <a:r>
            <a:rPr lang="en-US" sz="2800" dirty="0"/>
            <a:t>mushrooms</a:t>
          </a:r>
          <a:r>
            <a:rPr lang="en-US" sz="3200" dirty="0"/>
            <a:t>, especially for foraging or related activities.</a:t>
          </a:r>
          <a:endParaRPr lang="en-IN" sz="3200" dirty="0"/>
        </a:p>
      </dgm:t>
    </dgm:pt>
    <dgm:pt modelId="{E66F3B85-580B-4B01-8969-23ED044FDD14}" type="parTrans" cxnId="{48D95205-7314-4F10-B92B-1F05B29638D5}">
      <dgm:prSet/>
      <dgm:spPr/>
      <dgm:t>
        <a:bodyPr/>
        <a:lstStyle/>
        <a:p>
          <a:endParaRPr lang="en-IN"/>
        </a:p>
      </dgm:t>
    </dgm:pt>
    <dgm:pt modelId="{90261434-7982-46AF-9669-4C6396D25F52}" type="sibTrans" cxnId="{48D95205-7314-4F10-B92B-1F05B29638D5}">
      <dgm:prSet/>
      <dgm:spPr/>
      <dgm:t>
        <a:bodyPr/>
        <a:lstStyle/>
        <a:p>
          <a:endParaRPr lang="en-IN"/>
        </a:p>
      </dgm:t>
    </dgm:pt>
    <dgm:pt modelId="{6199FFD9-4EB3-4876-9C14-7B10573C1D8D}" type="pres">
      <dgm:prSet presAssocID="{9E4012E5-2686-4971-8B9E-A826966DDBFF}" presName="linear" presStyleCnt="0">
        <dgm:presLayoutVars>
          <dgm:animLvl val="lvl"/>
          <dgm:resizeHandles val="exact"/>
        </dgm:presLayoutVars>
      </dgm:prSet>
      <dgm:spPr/>
    </dgm:pt>
    <dgm:pt modelId="{E09238D0-60F2-44EF-A4FC-6CAAE0D67749}" type="pres">
      <dgm:prSet presAssocID="{A133C72C-5827-4BFC-B4B6-649DFC30E8C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8D95205-7314-4F10-B92B-1F05B29638D5}" srcId="{9E4012E5-2686-4971-8B9E-A826966DDBFF}" destId="{A133C72C-5827-4BFC-B4B6-649DFC30E8CD}" srcOrd="0" destOrd="0" parTransId="{E66F3B85-580B-4B01-8969-23ED044FDD14}" sibTransId="{90261434-7982-46AF-9669-4C6396D25F52}"/>
    <dgm:cxn modelId="{93BBE50A-34CF-4701-B64F-13C79F0293C1}" type="presOf" srcId="{9E4012E5-2686-4971-8B9E-A826966DDBFF}" destId="{6199FFD9-4EB3-4876-9C14-7B10573C1D8D}" srcOrd="0" destOrd="0" presId="urn:microsoft.com/office/officeart/2005/8/layout/vList2"/>
    <dgm:cxn modelId="{94167C60-5133-4890-96A2-E89AE0DBD8B6}" type="presOf" srcId="{A133C72C-5827-4BFC-B4B6-649DFC30E8CD}" destId="{E09238D0-60F2-44EF-A4FC-6CAAE0D67749}" srcOrd="0" destOrd="0" presId="urn:microsoft.com/office/officeart/2005/8/layout/vList2"/>
    <dgm:cxn modelId="{0A950E34-81A6-42B2-9ABD-1DAD348E1EF3}" type="presParOf" srcId="{6199FFD9-4EB3-4876-9C14-7B10573C1D8D}" destId="{E09238D0-60F2-44EF-A4FC-6CAAE0D6774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2023E8-E42D-4FE8-A90F-C631D3EF8881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E0CF2DC-8590-4AB9-AA2E-A405F001DADF}">
      <dgm:prSet phldrT="[Text]"/>
      <dgm:spPr/>
      <dgm:t>
        <a:bodyPr/>
        <a:lstStyle/>
        <a:p>
          <a:r>
            <a:rPr lang="en-IN" dirty="0"/>
            <a:t>Data Cleaning</a:t>
          </a:r>
        </a:p>
      </dgm:t>
    </dgm:pt>
    <dgm:pt modelId="{28EC7146-D877-487E-8788-ABD22B50D3CD}" type="parTrans" cxnId="{5CEFD2E7-3947-4D0A-B91B-BF3196F4A155}">
      <dgm:prSet/>
      <dgm:spPr/>
      <dgm:t>
        <a:bodyPr/>
        <a:lstStyle/>
        <a:p>
          <a:endParaRPr lang="en-IN"/>
        </a:p>
      </dgm:t>
    </dgm:pt>
    <dgm:pt modelId="{63093710-79BD-4CFF-84EE-28EF628A9488}" type="sibTrans" cxnId="{5CEFD2E7-3947-4D0A-B91B-BF3196F4A155}">
      <dgm:prSet/>
      <dgm:spPr/>
      <dgm:t>
        <a:bodyPr/>
        <a:lstStyle/>
        <a:p>
          <a:endParaRPr lang="en-IN"/>
        </a:p>
      </dgm:t>
    </dgm:pt>
    <dgm:pt modelId="{15AABD2A-82F4-422C-BCD3-7D0168F1FCCC}">
      <dgm:prSet phldrT="[Text]"/>
      <dgm:spPr/>
      <dgm:t>
        <a:bodyPr/>
        <a:lstStyle/>
        <a:p>
          <a:r>
            <a:rPr lang="en-IN" dirty="0"/>
            <a:t>Data Duplicates</a:t>
          </a:r>
        </a:p>
      </dgm:t>
    </dgm:pt>
    <dgm:pt modelId="{A3DE7FD9-A14E-4264-8D14-B6C3D0CC4BE4}" type="parTrans" cxnId="{C1BAC67A-D067-40E8-8E53-C5EF90417F5A}">
      <dgm:prSet/>
      <dgm:spPr/>
      <dgm:t>
        <a:bodyPr/>
        <a:lstStyle/>
        <a:p>
          <a:endParaRPr lang="en-IN"/>
        </a:p>
      </dgm:t>
    </dgm:pt>
    <dgm:pt modelId="{FCD713A8-51A4-4886-93EB-B02258F00FF8}" type="sibTrans" cxnId="{C1BAC67A-D067-40E8-8E53-C5EF90417F5A}">
      <dgm:prSet/>
      <dgm:spPr/>
      <dgm:t>
        <a:bodyPr/>
        <a:lstStyle/>
        <a:p>
          <a:endParaRPr lang="en-IN"/>
        </a:p>
      </dgm:t>
    </dgm:pt>
    <dgm:pt modelId="{C0F5826D-505E-4C11-8F86-69A14CF0C808}">
      <dgm:prSet phldrT="[Text]"/>
      <dgm:spPr/>
      <dgm:t>
        <a:bodyPr/>
        <a:lstStyle/>
        <a:p>
          <a:r>
            <a:rPr lang="en-IN" dirty="0"/>
            <a:t>Null Value Treatment</a:t>
          </a:r>
        </a:p>
      </dgm:t>
    </dgm:pt>
    <dgm:pt modelId="{B7C9F20D-2860-4ED8-B22E-226567553247}" type="parTrans" cxnId="{24DEDFBF-8D42-46C2-BAFD-B315F86D6CA4}">
      <dgm:prSet/>
      <dgm:spPr/>
      <dgm:t>
        <a:bodyPr/>
        <a:lstStyle/>
        <a:p>
          <a:endParaRPr lang="en-IN"/>
        </a:p>
      </dgm:t>
    </dgm:pt>
    <dgm:pt modelId="{883DF9D3-A71D-4A6F-9A3E-66CE364B1496}" type="sibTrans" cxnId="{24DEDFBF-8D42-46C2-BAFD-B315F86D6CA4}">
      <dgm:prSet/>
      <dgm:spPr/>
      <dgm:t>
        <a:bodyPr/>
        <a:lstStyle/>
        <a:p>
          <a:endParaRPr lang="en-IN"/>
        </a:p>
      </dgm:t>
    </dgm:pt>
    <dgm:pt modelId="{65616B83-C982-4795-8613-434D07706079}">
      <dgm:prSet phldrT="[Text]"/>
      <dgm:spPr/>
      <dgm:t>
        <a:bodyPr/>
        <a:lstStyle/>
        <a:p>
          <a:r>
            <a:rPr lang="en-IN" dirty="0"/>
            <a:t>EDA</a:t>
          </a:r>
        </a:p>
      </dgm:t>
    </dgm:pt>
    <dgm:pt modelId="{8E8A5F6D-1170-425E-960C-C6A3D0AA4AAE}" type="parTrans" cxnId="{7A0F96A7-189D-4275-9DB2-1E8048347766}">
      <dgm:prSet/>
      <dgm:spPr/>
      <dgm:t>
        <a:bodyPr/>
        <a:lstStyle/>
        <a:p>
          <a:endParaRPr lang="en-IN"/>
        </a:p>
      </dgm:t>
    </dgm:pt>
    <dgm:pt modelId="{F8E038C2-1994-42A5-BE01-7744206C16B1}" type="sibTrans" cxnId="{7A0F96A7-189D-4275-9DB2-1E8048347766}">
      <dgm:prSet/>
      <dgm:spPr/>
      <dgm:t>
        <a:bodyPr/>
        <a:lstStyle/>
        <a:p>
          <a:endParaRPr lang="en-IN"/>
        </a:p>
      </dgm:t>
    </dgm:pt>
    <dgm:pt modelId="{78E226D5-8E08-4C72-B01C-0281A1FCEE3C}">
      <dgm:prSet phldrT="[Text]"/>
      <dgm:spPr/>
      <dgm:t>
        <a:bodyPr/>
        <a:lstStyle/>
        <a:p>
          <a:r>
            <a:rPr lang="en-IN" dirty="0"/>
            <a:t>Analysis of Target</a:t>
          </a:r>
        </a:p>
      </dgm:t>
    </dgm:pt>
    <dgm:pt modelId="{54E6CA86-D1F8-4672-A22D-45981463B967}" type="parTrans" cxnId="{A854CD18-90B9-4385-8CE0-ED3D9E06101D}">
      <dgm:prSet/>
      <dgm:spPr/>
      <dgm:t>
        <a:bodyPr/>
        <a:lstStyle/>
        <a:p>
          <a:endParaRPr lang="en-IN"/>
        </a:p>
      </dgm:t>
    </dgm:pt>
    <dgm:pt modelId="{B23DEB25-A328-48B8-AEA1-A6622EDB72A0}" type="sibTrans" cxnId="{A854CD18-90B9-4385-8CE0-ED3D9E06101D}">
      <dgm:prSet/>
      <dgm:spPr/>
      <dgm:t>
        <a:bodyPr/>
        <a:lstStyle/>
        <a:p>
          <a:endParaRPr lang="en-IN"/>
        </a:p>
      </dgm:t>
    </dgm:pt>
    <dgm:pt modelId="{47AA3DB9-4A50-41E8-980D-9408355B0E74}">
      <dgm:prSet phldrT="[Text]"/>
      <dgm:spPr/>
      <dgm:t>
        <a:bodyPr/>
        <a:lstStyle/>
        <a:p>
          <a:r>
            <a:rPr lang="en-IN" dirty="0"/>
            <a:t>Univariate, Bivariate Analysis of Features</a:t>
          </a:r>
        </a:p>
      </dgm:t>
    </dgm:pt>
    <dgm:pt modelId="{7F2BD364-6E02-4023-94A0-960748E868B1}" type="parTrans" cxnId="{AE341CEE-6EC8-48D3-A960-019094D69039}">
      <dgm:prSet/>
      <dgm:spPr/>
      <dgm:t>
        <a:bodyPr/>
        <a:lstStyle/>
        <a:p>
          <a:endParaRPr lang="en-IN"/>
        </a:p>
      </dgm:t>
    </dgm:pt>
    <dgm:pt modelId="{948AB197-BE98-4582-9B0F-8CB8F44ED981}" type="sibTrans" cxnId="{AE341CEE-6EC8-48D3-A960-019094D69039}">
      <dgm:prSet/>
      <dgm:spPr/>
      <dgm:t>
        <a:bodyPr/>
        <a:lstStyle/>
        <a:p>
          <a:endParaRPr lang="en-IN"/>
        </a:p>
      </dgm:t>
    </dgm:pt>
    <dgm:pt modelId="{65C56776-1DAD-4F6D-95AF-F43848D23695}" type="pres">
      <dgm:prSet presAssocID="{8C2023E8-E42D-4FE8-A90F-C631D3EF8881}" presName="Name0" presStyleCnt="0">
        <dgm:presLayoutVars>
          <dgm:dir/>
          <dgm:animLvl val="lvl"/>
          <dgm:resizeHandles val="exact"/>
        </dgm:presLayoutVars>
      </dgm:prSet>
      <dgm:spPr/>
    </dgm:pt>
    <dgm:pt modelId="{4932E733-9F09-45BF-BBBA-9A914178087D}" type="pres">
      <dgm:prSet presAssocID="{2E0CF2DC-8590-4AB9-AA2E-A405F001DADF}" presName="vertFlow" presStyleCnt="0"/>
      <dgm:spPr/>
    </dgm:pt>
    <dgm:pt modelId="{8A356CB0-B0ED-4B6F-94E3-65AE489D3B5E}" type="pres">
      <dgm:prSet presAssocID="{2E0CF2DC-8590-4AB9-AA2E-A405F001DADF}" presName="header" presStyleLbl="node1" presStyleIdx="0" presStyleCnt="2"/>
      <dgm:spPr/>
    </dgm:pt>
    <dgm:pt modelId="{683645EB-50B9-49A5-86E8-A85A02ED4471}" type="pres">
      <dgm:prSet presAssocID="{A3DE7FD9-A14E-4264-8D14-B6C3D0CC4BE4}" presName="parTrans" presStyleLbl="sibTrans2D1" presStyleIdx="0" presStyleCnt="4"/>
      <dgm:spPr/>
    </dgm:pt>
    <dgm:pt modelId="{59EBE333-0C69-4090-B732-A0EED4448981}" type="pres">
      <dgm:prSet presAssocID="{15AABD2A-82F4-422C-BCD3-7D0168F1FCCC}" presName="child" presStyleLbl="alignAccFollowNode1" presStyleIdx="0" presStyleCnt="4">
        <dgm:presLayoutVars>
          <dgm:chMax val="0"/>
          <dgm:bulletEnabled val="1"/>
        </dgm:presLayoutVars>
      </dgm:prSet>
      <dgm:spPr/>
    </dgm:pt>
    <dgm:pt modelId="{EE837C49-90CF-4B19-B036-989AC65F47CF}" type="pres">
      <dgm:prSet presAssocID="{FCD713A8-51A4-4886-93EB-B02258F00FF8}" presName="sibTrans" presStyleLbl="sibTrans2D1" presStyleIdx="1" presStyleCnt="4"/>
      <dgm:spPr/>
    </dgm:pt>
    <dgm:pt modelId="{810E8345-590E-4A74-87BA-A4F3FF2E0A52}" type="pres">
      <dgm:prSet presAssocID="{C0F5826D-505E-4C11-8F86-69A14CF0C808}" presName="child" presStyleLbl="alignAccFollowNode1" presStyleIdx="1" presStyleCnt="4">
        <dgm:presLayoutVars>
          <dgm:chMax val="0"/>
          <dgm:bulletEnabled val="1"/>
        </dgm:presLayoutVars>
      </dgm:prSet>
      <dgm:spPr/>
    </dgm:pt>
    <dgm:pt modelId="{0BC03E33-86DA-4EDA-B83B-3074A576BDB6}" type="pres">
      <dgm:prSet presAssocID="{2E0CF2DC-8590-4AB9-AA2E-A405F001DADF}" presName="hSp" presStyleCnt="0"/>
      <dgm:spPr/>
    </dgm:pt>
    <dgm:pt modelId="{554B9909-AAE4-4CFB-94E5-3B07385AEB8A}" type="pres">
      <dgm:prSet presAssocID="{65616B83-C982-4795-8613-434D07706079}" presName="vertFlow" presStyleCnt="0"/>
      <dgm:spPr/>
    </dgm:pt>
    <dgm:pt modelId="{A7C1C8C3-CCDE-4865-BE86-FB8EA4316345}" type="pres">
      <dgm:prSet presAssocID="{65616B83-C982-4795-8613-434D07706079}" presName="header" presStyleLbl="node1" presStyleIdx="1" presStyleCnt="2"/>
      <dgm:spPr/>
    </dgm:pt>
    <dgm:pt modelId="{2B457831-3EB3-4130-867B-670909CDC8BD}" type="pres">
      <dgm:prSet presAssocID="{54E6CA86-D1F8-4672-A22D-45981463B967}" presName="parTrans" presStyleLbl="sibTrans2D1" presStyleIdx="2" presStyleCnt="4"/>
      <dgm:spPr/>
    </dgm:pt>
    <dgm:pt modelId="{979B0235-A1AC-4085-8AE8-FA573D0BD306}" type="pres">
      <dgm:prSet presAssocID="{78E226D5-8E08-4C72-B01C-0281A1FCEE3C}" presName="child" presStyleLbl="alignAccFollowNode1" presStyleIdx="2" presStyleCnt="4">
        <dgm:presLayoutVars>
          <dgm:chMax val="0"/>
          <dgm:bulletEnabled val="1"/>
        </dgm:presLayoutVars>
      </dgm:prSet>
      <dgm:spPr/>
    </dgm:pt>
    <dgm:pt modelId="{570D80A9-B939-46AA-B73D-1F9EEDDF7E63}" type="pres">
      <dgm:prSet presAssocID="{B23DEB25-A328-48B8-AEA1-A6622EDB72A0}" presName="sibTrans" presStyleLbl="sibTrans2D1" presStyleIdx="3" presStyleCnt="4"/>
      <dgm:spPr/>
    </dgm:pt>
    <dgm:pt modelId="{7C3682B4-A64B-424F-B4F4-F099649657B7}" type="pres">
      <dgm:prSet presAssocID="{47AA3DB9-4A50-41E8-980D-9408355B0E74}" presName="child" presStyleLbl="alignAccFollowNode1" presStyleIdx="3" presStyleCnt="4">
        <dgm:presLayoutVars>
          <dgm:chMax val="0"/>
          <dgm:bulletEnabled val="1"/>
        </dgm:presLayoutVars>
      </dgm:prSet>
      <dgm:spPr/>
    </dgm:pt>
  </dgm:ptLst>
  <dgm:cxnLst>
    <dgm:cxn modelId="{EA471806-97D4-457B-9A28-0F7B91FCE233}" type="presOf" srcId="{C0F5826D-505E-4C11-8F86-69A14CF0C808}" destId="{810E8345-590E-4A74-87BA-A4F3FF2E0A52}" srcOrd="0" destOrd="0" presId="urn:microsoft.com/office/officeart/2005/8/layout/lProcess1"/>
    <dgm:cxn modelId="{CEB90B16-FBC0-4A1D-AFC8-F6395D1E505C}" type="presOf" srcId="{A3DE7FD9-A14E-4264-8D14-B6C3D0CC4BE4}" destId="{683645EB-50B9-49A5-86E8-A85A02ED4471}" srcOrd="0" destOrd="0" presId="urn:microsoft.com/office/officeart/2005/8/layout/lProcess1"/>
    <dgm:cxn modelId="{A854CD18-90B9-4385-8CE0-ED3D9E06101D}" srcId="{65616B83-C982-4795-8613-434D07706079}" destId="{78E226D5-8E08-4C72-B01C-0281A1FCEE3C}" srcOrd="0" destOrd="0" parTransId="{54E6CA86-D1F8-4672-A22D-45981463B967}" sibTransId="{B23DEB25-A328-48B8-AEA1-A6622EDB72A0}"/>
    <dgm:cxn modelId="{61747D28-D75E-47BD-B361-B71FAF5DD607}" type="presOf" srcId="{2E0CF2DC-8590-4AB9-AA2E-A405F001DADF}" destId="{8A356CB0-B0ED-4B6F-94E3-65AE489D3B5E}" srcOrd="0" destOrd="0" presId="urn:microsoft.com/office/officeart/2005/8/layout/lProcess1"/>
    <dgm:cxn modelId="{35534665-F1EE-4230-8930-5EF347D72905}" type="presOf" srcId="{47AA3DB9-4A50-41E8-980D-9408355B0E74}" destId="{7C3682B4-A64B-424F-B4F4-F099649657B7}" srcOrd="0" destOrd="0" presId="urn:microsoft.com/office/officeart/2005/8/layout/lProcess1"/>
    <dgm:cxn modelId="{F4642452-FE5E-49C4-8D87-91EFAB2E1729}" type="presOf" srcId="{78E226D5-8E08-4C72-B01C-0281A1FCEE3C}" destId="{979B0235-A1AC-4085-8AE8-FA573D0BD306}" srcOrd="0" destOrd="0" presId="urn:microsoft.com/office/officeart/2005/8/layout/lProcess1"/>
    <dgm:cxn modelId="{A25DA65A-3818-49E6-BAFB-D6692094A0EF}" type="presOf" srcId="{65616B83-C982-4795-8613-434D07706079}" destId="{A7C1C8C3-CCDE-4865-BE86-FB8EA4316345}" srcOrd="0" destOrd="0" presId="urn:microsoft.com/office/officeart/2005/8/layout/lProcess1"/>
    <dgm:cxn modelId="{C1BAC67A-D067-40E8-8E53-C5EF90417F5A}" srcId="{2E0CF2DC-8590-4AB9-AA2E-A405F001DADF}" destId="{15AABD2A-82F4-422C-BCD3-7D0168F1FCCC}" srcOrd="0" destOrd="0" parTransId="{A3DE7FD9-A14E-4264-8D14-B6C3D0CC4BE4}" sibTransId="{FCD713A8-51A4-4886-93EB-B02258F00FF8}"/>
    <dgm:cxn modelId="{9FDFC091-A9BE-43BE-8312-E121D2DF3CEB}" type="presOf" srcId="{8C2023E8-E42D-4FE8-A90F-C631D3EF8881}" destId="{65C56776-1DAD-4F6D-95AF-F43848D23695}" srcOrd="0" destOrd="0" presId="urn:microsoft.com/office/officeart/2005/8/layout/lProcess1"/>
    <dgm:cxn modelId="{8EFAF0A5-615C-44C0-895D-DFF5DEFBD668}" type="presOf" srcId="{54E6CA86-D1F8-4672-A22D-45981463B967}" destId="{2B457831-3EB3-4130-867B-670909CDC8BD}" srcOrd="0" destOrd="0" presId="urn:microsoft.com/office/officeart/2005/8/layout/lProcess1"/>
    <dgm:cxn modelId="{7A0F96A7-189D-4275-9DB2-1E8048347766}" srcId="{8C2023E8-E42D-4FE8-A90F-C631D3EF8881}" destId="{65616B83-C982-4795-8613-434D07706079}" srcOrd="1" destOrd="0" parTransId="{8E8A5F6D-1170-425E-960C-C6A3D0AA4AAE}" sibTransId="{F8E038C2-1994-42A5-BE01-7744206C16B1}"/>
    <dgm:cxn modelId="{ACA7B8B1-852C-461C-A087-86D953F2376C}" type="presOf" srcId="{15AABD2A-82F4-422C-BCD3-7D0168F1FCCC}" destId="{59EBE333-0C69-4090-B732-A0EED4448981}" srcOrd="0" destOrd="0" presId="urn:microsoft.com/office/officeart/2005/8/layout/lProcess1"/>
    <dgm:cxn modelId="{24DEDFBF-8D42-46C2-BAFD-B315F86D6CA4}" srcId="{2E0CF2DC-8590-4AB9-AA2E-A405F001DADF}" destId="{C0F5826D-505E-4C11-8F86-69A14CF0C808}" srcOrd="1" destOrd="0" parTransId="{B7C9F20D-2860-4ED8-B22E-226567553247}" sibTransId="{883DF9D3-A71D-4A6F-9A3E-66CE364B1496}"/>
    <dgm:cxn modelId="{B35350C8-9360-432D-A030-3903590AA07C}" type="presOf" srcId="{FCD713A8-51A4-4886-93EB-B02258F00FF8}" destId="{EE837C49-90CF-4B19-B036-989AC65F47CF}" srcOrd="0" destOrd="0" presId="urn:microsoft.com/office/officeart/2005/8/layout/lProcess1"/>
    <dgm:cxn modelId="{5CEFD2E7-3947-4D0A-B91B-BF3196F4A155}" srcId="{8C2023E8-E42D-4FE8-A90F-C631D3EF8881}" destId="{2E0CF2DC-8590-4AB9-AA2E-A405F001DADF}" srcOrd="0" destOrd="0" parTransId="{28EC7146-D877-487E-8788-ABD22B50D3CD}" sibTransId="{63093710-79BD-4CFF-84EE-28EF628A9488}"/>
    <dgm:cxn modelId="{AE341CEE-6EC8-48D3-A960-019094D69039}" srcId="{65616B83-C982-4795-8613-434D07706079}" destId="{47AA3DB9-4A50-41E8-980D-9408355B0E74}" srcOrd="1" destOrd="0" parTransId="{7F2BD364-6E02-4023-94A0-960748E868B1}" sibTransId="{948AB197-BE98-4582-9B0F-8CB8F44ED981}"/>
    <dgm:cxn modelId="{81E0C7EE-1492-4AA6-83D9-42F1910399D3}" type="presOf" srcId="{B23DEB25-A328-48B8-AEA1-A6622EDB72A0}" destId="{570D80A9-B939-46AA-B73D-1F9EEDDF7E63}" srcOrd="0" destOrd="0" presId="urn:microsoft.com/office/officeart/2005/8/layout/lProcess1"/>
    <dgm:cxn modelId="{57C358B6-4D78-4FA6-8102-E146BB79120F}" type="presParOf" srcId="{65C56776-1DAD-4F6D-95AF-F43848D23695}" destId="{4932E733-9F09-45BF-BBBA-9A914178087D}" srcOrd="0" destOrd="0" presId="urn:microsoft.com/office/officeart/2005/8/layout/lProcess1"/>
    <dgm:cxn modelId="{B95A9D3A-0DDF-40AE-BC84-D414C0EEBE85}" type="presParOf" srcId="{4932E733-9F09-45BF-BBBA-9A914178087D}" destId="{8A356CB0-B0ED-4B6F-94E3-65AE489D3B5E}" srcOrd="0" destOrd="0" presId="urn:microsoft.com/office/officeart/2005/8/layout/lProcess1"/>
    <dgm:cxn modelId="{97617643-8B89-4621-87BF-DB86AF578922}" type="presParOf" srcId="{4932E733-9F09-45BF-BBBA-9A914178087D}" destId="{683645EB-50B9-49A5-86E8-A85A02ED4471}" srcOrd="1" destOrd="0" presId="urn:microsoft.com/office/officeart/2005/8/layout/lProcess1"/>
    <dgm:cxn modelId="{B1DFAF56-A7CC-46E9-9BAC-50F3CABEDDE5}" type="presParOf" srcId="{4932E733-9F09-45BF-BBBA-9A914178087D}" destId="{59EBE333-0C69-4090-B732-A0EED4448981}" srcOrd="2" destOrd="0" presId="urn:microsoft.com/office/officeart/2005/8/layout/lProcess1"/>
    <dgm:cxn modelId="{53564254-348E-4FFC-AAEE-BC3D0F4AFF9B}" type="presParOf" srcId="{4932E733-9F09-45BF-BBBA-9A914178087D}" destId="{EE837C49-90CF-4B19-B036-989AC65F47CF}" srcOrd="3" destOrd="0" presId="urn:microsoft.com/office/officeart/2005/8/layout/lProcess1"/>
    <dgm:cxn modelId="{6860B119-2454-4307-95BD-CCD7A819CB84}" type="presParOf" srcId="{4932E733-9F09-45BF-BBBA-9A914178087D}" destId="{810E8345-590E-4A74-87BA-A4F3FF2E0A52}" srcOrd="4" destOrd="0" presId="urn:microsoft.com/office/officeart/2005/8/layout/lProcess1"/>
    <dgm:cxn modelId="{22A70866-1D0C-4500-9ADB-A796AB2D6760}" type="presParOf" srcId="{65C56776-1DAD-4F6D-95AF-F43848D23695}" destId="{0BC03E33-86DA-4EDA-B83B-3074A576BDB6}" srcOrd="1" destOrd="0" presId="urn:microsoft.com/office/officeart/2005/8/layout/lProcess1"/>
    <dgm:cxn modelId="{D14BD054-499B-4DC2-B038-CF2182908CAD}" type="presParOf" srcId="{65C56776-1DAD-4F6D-95AF-F43848D23695}" destId="{554B9909-AAE4-4CFB-94E5-3B07385AEB8A}" srcOrd="2" destOrd="0" presId="urn:microsoft.com/office/officeart/2005/8/layout/lProcess1"/>
    <dgm:cxn modelId="{515EDDEB-582C-4E8B-9866-8DFCBB101BE7}" type="presParOf" srcId="{554B9909-AAE4-4CFB-94E5-3B07385AEB8A}" destId="{A7C1C8C3-CCDE-4865-BE86-FB8EA4316345}" srcOrd="0" destOrd="0" presId="urn:microsoft.com/office/officeart/2005/8/layout/lProcess1"/>
    <dgm:cxn modelId="{5F24F70A-B1E3-4D98-8E17-834F2FB6A08D}" type="presParOf" srcId="{554B9909-AAE4-4CFB-94E5-3B07385AEB8A}" destId="{2B457831-3EB3-4130-867B-670909CDC8BD}" srcOrd="1" destOrd="0" presId="urn:microsoft.com/office/officeart/2005/8/layout/lProcess1"/>
    <dgm:cxn modelId="{9B48F487-BB9D-48F4-9E02-1882AFF58A41}" type="presParOf" srcId="{554B9909-AAE4-4CFB-94E5-3B07385AEB8A}" destId="{979B0235-A1AC-4085-8AE8-FA573D0BD306}" srcOrd="2" destOrd="0" presId="urn:microsoft.com/office/officeart/2005/8/layout/lProcess1"/>
    <dgm:cxn modelId="{54573168-5F84-43B6-82BF-5B1035DD5131}" type="presParOf" srcId="{554B9909-AAE4-4CFB-94E5-3B07385AEB8A}" destId="{570D80A9-B939-46AA-B73D-1F9EEDDF7E63}" srcOrd="3" destOrd="0" presId="urn:microsoft.com/office/officeart/2005/8/layout/lProcess1"/>
    <dgm:cxn modelId="{CD5DC64B-E3FB-488F-9562-4E89F47FC66A}" type="presParOf" srcId="{554B9909-AAE4-4CFB-94E5-3B07385AEB8A}" destId="{7C3682B4-A64B-424F-B4F4-F099649657B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2023E8-E42D-4FE8-A90F-C631D3EF8881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E0CF2DC-8590-4AB9-AA2E-A405F001DADF}">
      <dgm:prSet phldrT="[Text]"/>
      <dgm:spPr/>
      <dgm:t>
        <a:bodyPr/>
        <a:lstStyle/>
        <a:p>
          <a:r>
            <a:rPr lang="en-IN" dirty="0"/>
            <a:t>Data Transformation</a:t>
          </a:r>
        </a:p>
      </dgm:t>
    </dgm:pt>
    <dgm:pt modelId="{28EC7146-D877-487E-8788-ABD22B50D3CD}" type="parTrans" cxnId="{5CEFD2E7-3947-4D0A-B91B-BF3196F4A155}">
      <dgm:prSet/>
      <dgm:spPr/>
      <dgm:t>
        <a:bodyPr/>
        <a:lstStyle/>
        <a:p>
          <a:endParaRPr lang="en-IN"/>
        </a:p>
      </dgm:t>
    </dgm:pt>
    <dgm:pt modelId="{63093710-79BD-4CFF-84EE-28EF628A9488}" type="sibTrans" cxnId="{5CEFD2E7-3947-4D0A-B91B-BF3196F4A155}">
      <dgm:prSet/>
      <dgm:spPr/>
      <dgm:t>
        <a:bodyPr/>
        <a:lstStyle/>
        <a:p>
          <a:endParaRPr lang="en-IN"/>
        </a:p>
      </dgm:t>
    </dgm:pt>
    <dgm:pt modelId="{15AABD2A-82F4-422C-BCD3-7D0168F1FCCC}">
      <dgm:prSet phldrT="[Text]"/>
      <dgm:spPr/>
      <dgm:t>
        <a:bodyPr/>
        <a:lstStyle/>
        <a:p>
          <a:r>
            <a:rPr lang="en-IN" dirty="0"/>
            <a:t>Encoding of Target Column</a:t>
          </a:r>
        </a:p>
      </dgm:t>
    </dgm:pt>
    <dgm:pt modelId="{A3DE7FD9-A14E-4264-8D14-B6C3D0CC4BE4}" type="parTrans" cxnId="{C1BAC67A-D067-40E8-8E53-C5EF90417F5A}">
      <dgm:prSet/>
      <dgm:spPr/>
      <dgm:t>
        <a:bodyPr/>
        <a:lstStyle/>
        <a:p>
          <a:endParaRPr lang="en-IN"/>
        </a:p>
      </dgm:t>
    </dgm:pt>
    <dgm:pt modelId="{FCD713A8-51A4-4886-93EB-B02258F00FF8}" type="sibTrans" cxnId="{C1BAC67A-D067-40E8-8E53-C5EF90417F5A}">
      <dgm:prSet/>
      <dgm:spPr/>
      <dgm:t>
        <a:bodyPr/>
        <a:lstStyle/>
        <a:p>
          <a:endParaRPr lang="en-IN"/>
        </a:p>
      </dgm:t>
    </dgm:pt>
    <dgm:pt modelId="{C0F5826D-505E-4C11-8F86-69A14CF0C808}">
      <dgm:prSet phldrT="[Text]"/>
      <dgm:spPr/>
      <dgm:t>
        <a:bodyPr/>
        <a:lstStyle/>
        <a:p>
          <a:r>
            <a:rPr lang="en-IN" dirty="0"/>
            <a:t>Encoding of Features, Scaling Features</a:t>
          </a:r>
        </a:p>
      </dgm:t>
    </dgm:pt>
    <dgm:pt modelId="{B7C9F20D-2860-4ED8-B22E-226567553247}" type="parTrans" cxnId="{24DEDFBF-8D42-46C2-BAFD-B315F86D6CA4}">
      <dgm:prSet/>
      <dgm:spPr/>
      <dgm:t>
        <a:bodyPr/>
        <a:lstStyle/>
        <a:p>
          <a:endParaRPr lang="en-IN"/>
        </a:p>
      </dgm:t>
    </dgm:pt>
    <dgm:pt modelId="{883DF9D3-A71D-4A6F-9A3E-66CE364B1496}" type="sibTrans" cxnId="{24DEDFBF-8D42-46C2-BAFD-B315F86D6CA4}">
      <dgm:prSet/>
      <dgm:spPr/>
      <dgm:t>
        <a:bodyPr/>
        <a:lstStyle/>
        <a:p>
          <a:endParaRPr lang="en-IN"/>
        </a:p>
      </dgm:t>
    </dgm:pt>
    <dgm:pt modelId="{65616B83-C982-4795-8613-434D07706079}">
      <dgm:prSet phldrT="[Text]"/>
      <dgm:spPr/>
      <dgm:t>
        <a:bodyPr/>
        <a:lstStyle/>
        <a:p>
          <a:r>
            <a:rPr lang="en-IN" dirty="0"/>
            <a:t>Data Modelling</a:t>
          </a:r>
        </a:p>
      </dgm:t>
    </dgm:pt>
    <dgm:pt modelId="{8E8A5F6D-1170-425E-960C-C6A3D0AA4AAE}" type="parTrans" cxnId="{7A0F96A7-189D-4275-9DB2-1E8048347766}">
      <dgm:prSet/>
      <dgm:spPr/>
      <dgm:t>
        <a:bodyPr/>
        <a:lstStyle/>
        <a:p>
          <a:endParaRPr lang="en-IN"/>
        </a:p>
      </dgm:t>
    </dgm:pt>
    <dgm:pt modelId="{F8E038C2-1994-42A5-BE01-7744206C16B1}" type="sibTrans" cxnId="{7A0F96A7-189D-4275-9DB2-1E8048347766}">
      <dgm:prSet/>
      <dgm:spPr/>
      <dgm:t>
        <a:bodyPr/>
        <a:lstStyle/>
        <a:p>
          <a:endParaRPr lang="en-IN"/>
        </a:p>
      </dgm:t>
    </dgm:pt>
    <dgm:pt modelId="{78E226D5-8E08-4C72-B01C-0281A1FCEE3C}">
      <dgm:prSet phldrT="[Text]"/>
      <dgm:spPr/>
      <dgm:t>
        <a:bodyPr/>
        <a:lstStyle/>
        <a:p>
          <a:r>
            <a:rPr lang="en-IN" dirty="0"/>
            <a:t>Pipeline- Encoders, Scaling Classifiers, hyperparameters</a:t>
          </a:r>
        </a:p>
      </dgm:t>
    </dgm:pt>
    <dgm:pt modelId="{54E6CA86-D1F8-4672-A22D-45981463B967}" type="parTrans" cxnId="{A854CD18-90B9-4385-8CE0-ED3D9E06101D}">
      <dgm:prSet/>
      <dgm:spPr/>
      <dgm:t>
        <a:bodyPr/>
        <a:lstStyle/>
        <a:p>
          <a:endParaRPr lang="en-IN"/>
        </a:p>
      </dgm:t>
    </dgm:pt>
    <dgm:pt modelId="{B23DEB25-A328-48B8-AEA1-A6622EDB72A0}" type="sibTrans" cxnId="{A854CD18-90B9-4385-8CE0-ED3D9E06101D}">
      <dgm:prSet/>
      <dgm:spPr/>
      <dgm:t>
        <a:bodyPr/>
        <a:lstStyle/>
        <a:p>
          <a:endParaRPr lang="en-IN"/>
        </a:p>
      </dgm:t>
    </dgm:pt>
    <dgm:pt modelId="{47AA3DB9-4A50-41E8-980D-9408355B0E74}">
      <dgm:prSet phldrT="[Text]"/>
      <dgm:spPr/>
      <dgm:t>
        <a:bodyPr/>
        <a:lstStyle/>
        <a:p>
          <a:r>
            <a:rPr lang="en-IN" dirty="0"/>
            <a:t>Cross Validation, Performance Metrics</a:t>
          </a:r>
        </a:p>
      </dgm:t>
    </dgm:pt>
    <dgm:pt modelId="{7F2BD364-6E02-4023-94A0-960748E868B1}" type="parTrans" cxnId="{AE341CEE-6EC8-48D3-A960-019094D69039}">
      <dgm:prSet/>
      <dgm:spPr/>
      <dgm:t>
        <a:bodyPr/>
        <a:lstStyle/>
        <a:p>
          <a:endParaRPr lang="en-IN"/>
        </a:p>
      </dgm:t>
    </dgm:pt>
    <dgm:pt modelId="{948AB197-BE98-4582-9B0F-8CB8F44ED981}" type="sibTrans" cxnId="{AE341CEE-6EC8-48D3-A960-019094D69039}">
      <dgm:prSet/>
      <dgm:spPr/>
      <dgm:t>
        <a:bodyPr/>
        <a:lstStyle/>
        <a:p>
          <a:endParaRPr lang="en-IN"/>
        </a:p>
      </dgm:t>
    </dgm:pt>
    <dgm:pt modelId="{65C56776-1DAD-4F6D-95AF-F43848D23695}" type="pres">
      <dgm:prSet presAssocID="{8C2023E8-E42D-4FE8-A90F-C631D3EF8881}" presName="Name0" presStyleCnt="0">
        <dgm:presLayoutVars>
          <dgm:dir/>
          <dgm:animLvl val="lvl"/>
          <dgm:resizeHandles val="exact"/>
        </dgm:presLayoutVars>
      </dgm:prSet>
      <dgm:spPr/>
    </dgm:pt>
    <dgm:pt modelId="{4932E733-9F09-45BF-BBBA-9A914178087D}" type="pres">
      <dgm:prSet presAssocID="{2E0CF2DC-8590-4AB9-AA2E-A405F001DADF}" presName="vertFlow" presStyleCnt="0"/>
      <dgm:spPr/>
    </dgm:pt>
    <dgm:pt modelId="{8A356CB0-B0ED-4B6F-94E3-65AE489D3B5E}" type="pres">
      <dgm:prSet presAssocID="{2E0CF2DC-8590-4AB9-AA2E-A405F001DADF}" presName="header" presStyleLbl="node1" presStyleIdx="0" presStyleCnt="2"/>
      <dgm:spPr/>
    </dgm:pt>
    <dgm:pt modelId="{683645EB-50B9-49A5-86E8-A85A02ED4471}" type="pres">
      <dgm:prSet presAssocID="{A3DE7FD9-A14E-4264-8D14-B6C3D0CC4BE4}" presName="parTrans" presStyleLbl="sibTrans2D1" presStyleIdx="0" presStyleCnt="4"/>
      <dgm:spPr/>
    </dgm:pt>
    <dgm:pt modelId="{59EBE333-0C69-4090-B732-A0EED4448981}" type="pres">
      <dgm:prSet presAssocID="{15AABD2A-82F4-422C-BCD3-7D0168F1FCCC}" presName="child" presStyleLbl="alignAccFollowNode1" presStyleIdx="0" presStyleCnt="4">
        <dgm:presLayoutVars>
          <dgm:chMax val="0"/>
          <dgm:bulletEnabled val="1"/>
        </dgm:presLayoutVars>
      </dgm:prSet>
      <dgm:spPr/>
    </dgm:pt>
    <dgm:pt modelId="{EE837C49-90CF-4B19-B036-989AC65F47CF}" type="pres">
      <dgm:prSet presAssocID="{FCD713A8-51A4-4886-93EB-B02258F00FF8}" presName="sibTrans" presStyleLbl="sibTrans2D1" presStyleIdx="1" presStyleCnt="4"/>
      <dgm:spPr/>
    </dgm:pt>
    <dgm:pt modelId="{810E8345-590E-4A74-87BA-A4F3FF2E0A52}" type="pres">
      <dgm:prSet presAssocID="{C0F5826D-505E-4C11-8F86-69A14CF0C808}" presName="child" presStyleLbl="alignAccFollowNode1" presStyleIdx="1" presStyleCnt="4">
        <dgm:presLayoutVars>
          <dgm:chMax val="0"/>
          <dgm:bulletEnabled val="1"/>
        </dgm:presLayoutVars>
      </dgm:prSet>
      <dgm:spPr/>
    </dgm:pt>
    <dgm:pt modelId="{0BC03E33-86DA-4EDA-B83B-3074A576BDB6}" type="pres">
      <dgm:prSet presAssocID="{2E0CF2DC-8590-4AB9-AA2E-A405F001DADF}" presName="hSp" presStyleCnt="0"/>
      <dgm:spPr/>
    </dgm:pt>
    <dgm:pt modelId="{554B9909-AAE4-4CFB-94E5-3B07385AEB8A}" type="pres">
      <dgm:prSet presAssocID="{65616B83-C982-4795-8613-434D07706079}" presName="vertFlow" presStyleCnt="0"/>
      <dgm:spPr/>
    </dgm:pt>
    <dgm:pt modelId="{A7C1C8C3-CCDE-4865-BE86-FB8EA4316345}" type="pres">
      <dgm:prSet presAssocID="{65616B83-C982-4795-8613-434D07706079}" presName="header" presStyleLbl="node1" presStyleIdx="1" presStyleCnt="2"/>
      <dgm:spPr/>
    </dgm:pt>
    <dgm:pt modelId="{2B457831-3EB3-4130-867B-670909CDC8BD}" type="pres">
      <dgm:prSet presAssocID="{54E6CA86-D1F8-4672-A22D-45981463B967}" presName="parTrans" presStyleLbl="sibTrans2D1" presStyleIdx="2" presStyleCnt="4"/>
      <dgm:spPr/>
    </dgm:pt>
    <dgm:pt modelId="{979B0235-A1AC-4085-8AE8-FA573D0BD306}" type="pres">
      <dgm:prSet presAssocID="{78E226D5-8E08-4C72-B01C-0281A1FCEE3C}" presName="child" presStyleLbl="alignAccFollowNode1" presStyleIdx="2" presStyleCnt="4">
        <dgm:presLayoutVars>
          <dgm:chMax val="0"/>
          <dgm:bulletEnabled val="1"/>
        </dgm:presLayoutVars>
      </dgm:prSet>
      <dgm:spPr/>
    </dgm:pt>
    <dgm:pt modelId="{570D80A9-B939-46AA-B73D-1F9EEDDF7E63}" type="pres">
      <dgm:prSet presAssocID="{B23DEB25-A328-48B8-AEA1-A6622EDB72A0}" presName="sibTrans" presStyleLbl="sibTrans2D1" presStyleIdx="3" presStyleCnt="4"/>
      <dgm:spPr/>
    </dgm:pt>
    <dgm:pt modelId="{7C3682B4-A64B-424F-B4F4-F099649657B7}" type="pres">
      <dgm:prSet presAssocID="{47AA3DB9-4A50-41E8-980D-9408355B0E74}" presName="child" presStyleLbl="alignAccFollowNode1" presStyleIdx="3" presStyleCnt="4">
        <dgm:presLayoutVars>
          <dgm:chMax val="0"/>
          <dgm:bulletEnabled val="1"/>
        </dgm:presLayoutVars>
      </dgm:prSet>
      <dgm:spPr/>
    </dgm:pt>
  </dgm:ptLst>
  <dgm:cxnLst>
    <dgm:cxn modelId="{EA471806-97D4-457B-9A28-0F7B91FCE233}" type="presOf" srcId="{C0F5826D-505E-4C11-8F86-69A14CF0C808}" destId="{810E8345-590E-4A74-87BA-A4F3FF2E0A52}" srcOrd="0" destOrd="0" presId="urn:microsoft.com/office/officeart/2005/8/layout/lProcess1"/>
    <dgm:cxn modelId="{CEB90B16-FBC0-4A1D-AFC8-F6395D1E505C}" type="presOf" srcId="{A3DE7FD9-A14E-4264-8D14-B6C3D0CC4BE4}" destId="{683645EB-50B9-49A5-86E8-A85A02ED4471}" srcOrd="0" destOrd="0" presId="urn:microsoft.com/office/officeart/2005/8/layout/lProcess1"/>
    <dgm:cxn modelId="{A854CD18-90B9-4385-8CE0-ED3D9E06101D}" srcId="{65616B83-C982-4795-8613-434D07706079}" destId="{78E226D5-8E08-4C72-B01C-0281A1FCEE3C}" srcOrd="0" destOrd="0" parTransId="{54E6CA86-D1F8-4672-A22D-45981463B967}" sibTransId="{B23DEB25-A328-48B8-AEA1-A6622EDB72A0}"/>
    <dgm:cxn modelId="{61747D28-D75E-47BD-B361-B71FAF5DD607}" type="presOf" srcId="{2E0CF2DC-8590-4AB9-AA2E-A405F001DADF}" destId="{8A356CB0-B0ED-4B6F-94E3-65AE489D3B5E}" srcOrd="0" destOrd="0" presId="urn:microsoft.com/office/officeart/2005/8/layout/lProcess1"/>
    <dgm:cxn modelId="{35534665-F1EE-4230-8930-5EF347D72905}" type="presOf" srcId="{47AA3DB9-4A50-41E8-980D-9408355B0E74}" destId="{7C3682B4-A64B-424F-B4F4-F099649657B7}" srcOrd="0" destOrd="0" presId="urn:microsoft.com/office/officeart/2005/8/layout/lProcess1"/>
    <dgm:cxn modelId="{F4642452-FE5E-49C4-8D87-91EFAB2E1729}" type="presOf" srcId="{78E226D5-8E08-4C72-B01C-0281A1FCEE3C}" destId="{979B0235-A1AC-4085-8AE8-FA573D0BD306}" srcOrd="0" destOrd="0" presId="urn:microsoft.com/office/officeart/2005/8/layout/lProcess1"/>
    <dgm:cxn modelId="{A25DA65A-3818-49E6-BAFB-D6692094A0EF}" type="presOf" srcId="{65616B83-C982-4795-8613-434D07706079}" destId="{A7C1C8C3-CCDE-4865-BE86-FB8EA4316345}" srcOrd="0" destOrd="0" presId="urn:microsoft.com/office/officeart/2005/8/layout/lProcess1"/>
    <dgm:cxn modelId="{C1BAC67A-D067-40E8-8E53-C5EF90417F5A}" srcId="{2E0CF2DC-8590-4AB9-AA2E-A405F001DADF}" destId="{15AABD2A-82F4-422C-BCD3-7D0168F1FCCC}" srcOrd="0" destOrd="0" parTransId="{A3DE7FD9-A14E-4264-8D14-B6C3D0CC4BE4}" sibTransId="{FCD713A8-51A4-4886-93EB-B02258F00FF8}"/>
    <dgm:cxn modelId="{9FDFC091-A9BE-43BE-8312-E121D2DF3CEB}" type="presOf" srcId="{8C2023E8-E42D-4FE8-A90F-C631D3EF8881}" destId="{65C56776-1DAD-4F6D-95AF-F43848D23695}" srcOrd="0" destOrd="0" presId="urn:microsoft.com/office/officeart/2005/8/layout/lProcess1"/>
    <dgm:cxn modelId="{8EFAF0A5-615C-44C0-895D-DFF5DEFBD668}" type="presOf" srcId="{54E6CA86-D1F8-4672-A22D-45981463B967}" destId="{2B457831-3EB3-4130-867B-670909CDC8BD}" srcOrd="0" destOrd="0" presId="urn:microsoft.com/office/officeart/2005/8/layout/lProcess1"/>
    <dgm:cxn modelId="{7A0F96A7-189D-4275-9DB2-1E8048347766}" srcId="{8C2023E8-E42D-4FE8-A90F-C631D3EF8881}" destId="{65616B83-C982-4795-8613-434D07706079}" srcOrd="1" destOrd="0" parTransId="{8E8A5F6D-1170-425E-960C-C6A3D0AA4AAE}" sibTransId="{F8E038C2-1994-42A5-BE01-7744206C16B1}"/>
    <dgm:cxn modelId="{ACA7B8B1-852C-461C-A087-86D953F2376C}" type="presOf" srcId="{15AABD2A-82F4-422C-BCD3-7D0168F1FCCC}" destId="{59EBE333-0C69-4090-B732-A0EED4448981}" srcOrd="0" destOrd="0" presId="urn:microsoft.com/office/officeart/2005/8/layout/lProcess1"/>
    <dgm:cxn modelId="{24DEDFBF-8D42-46C2-BAFD-B315F86D6CA4}" srcId="{2E0CF2DC-8590-4AB9-AA2E-A405F001DADF}" destId="{C0F5826D-505E-4C11-8F86-69A14CF0C808}" srcOrd="1" destOrd="0" parTransId="{B7C9F20D-2860-4ED8-B22E-226567553247}" sibTransId="{883DF9D3-A71D-4A6F-9A3E-66CE364B1496}"/>
    <dgm:cxn modelId="{B35350C8-9360-432D-A030-3903590AA07C}" type="presOf" srcId="{FCD713A8-51A4-4886-93EB-B02258F00FF8}" destId="{EE837C49-90CF-4B19-B036-989AC65F47CF}" srcOrd="0" destOrd="0" presId="urn:microsoft.com/office/officeart/2005/8/layout/lProcess1"/>
    <dgm:cxn modelId="{5CEFD2E7-3947-4D0A-B91B-BF3196F4A155}" srcId="{8C2023E8-E42D-4FE8-A90F-C631D3EF8881}" destId="{2E0CF2DC-8590-4AB9-AA2E-A405F001DADF}" srcOrd="0" destOrd="0" parTransId="{28EC7146-D877-487E-8788-ABD22B50D3CD}" sibTransId="{63093710-79BD-4CFF-84EE-28EF628A9488}"/>
    <dgm:cxn modelId="{AE341CEE-6EC8-48D3-A960-019094D69039}" srcId="{65616B83-C982-4795-8613-434D07706079}" destId="{47AA3DB9-4A50-41E8-980D-9408355B0E74}" srcOrd="1" destOrd="0" parTransId="{7F2BD364-6E02-4023-94A0-960748E868B1}" sibTransId="{948AB197-BE98-4582-9B0F-8CB8F44ED981}"/>
    <dgm:cxn modelId="{81E0C7EE-1492-4AA6-83D9-42F1910399D3}" type="presOf" srcId="{B23DEB25-A328-48B8-AEA1-A6622EDB72A0}" destId="{570D80A9-B939-46AA-B73D-1F9EEDDF7E63}" srcOrd="0" destOrd="0" presId="urn:microsoft.com/office/officeart/2005/8/layout/lProcess1"/>
    <dgm:cxn modelId="{57C358B6-4D78-4FA6-8102-E146BB79120F}" type="presParOf" srcId="{65C56776-1DAD-4F6D-95AF-F43848D23695}" destId="{4932E733-9F09-45BF-BBBA-9A914178087D}" srcOrd="0" destOrd="0" presId="urn:microsoft.com/office/officeart/2005/8/layout/lProcess1"/>
    <dgm:cxn modelId="{B95A9D3A-0DDF-40AE-BC84-D414C0EEBE85}" type="presParOf" srcId="{4932E733-9F09-45BF-BBBA-9A914178087D}" destId="{8A356CB0-B0ED-4B6F-94E3-65AE489D3B5E}" srcOrd="0" destOrd="0" presId="urn:microsoft.com/office/officeart/2005/8/layout/lProcess1"/>
    <dgm:cxn modelId="{97617643-8B89-4621-87BF-DB86AF578922}" type="presParOf" srcId="{4932E733-9F09-45BF-BBBA-9A914178087D}" destId="{683645EB-50B9-49A5-86E8-A85A02ED4471}" srcOrd="1" destOrd="0" presId="urn:microsoft.com/office/officeart/2005/8/layout/lProcess1"/>
    <dgm:cxn modelId="{B1DFAF56-A7CC-46E9-9BAC-50F3CABEDDE5}" type="presParOf" srcId="{4932E733-9F09-45BF-BBBA-9A914178087D}" destId="{59EBE333-0C69-4090-B732-A0EED4448981}" srcOrd="2" destOrd="0" presId="urn:microsoft.com/office/officeart/2005/8/layout/lProcess1"/>
    <dgm:cxn modelId="{53564254-348E-4FFC-AAEE-BC3D0F4AFF9B}" type="presParOf" srcId="{4932E733-9F09-45BF-BBBA-9A914178087D}" destId="{EE837C49-90CF-4B19-B036-989AC65F47CF}" srcOrd="3" destOrd="0" presId="urn:microsoft.com/office/officeart/2005/8/layout/lProcess1"/>
    <dgm:cxn modelId="{6860B119-2454-4307-95BD-CCD7A819CB84}" type="presParOf" srcId="{4932E733-9F09-45BF-BBBA-9A914178087D}" destId="{810E8345-590E-4A74-87BA-A4F3FF2E0A52}" srcOrd="4" destOrd="0" presId="urn:microsoft.com/office/officeart/2005/8/layout/lProcess1"/>
    <dgm:cxn modelId="{22A70866-1D0C-4500-9ADB-A796AB2D6760}" type="presParOf" srcId="{65C56776-1DAD-4F6D-95AF-F43848D23695}" destId="{0BC03E33-86DA-4EDA-B83B-3074A576BDB6}" srcOrd="1" destOrd="0" presId="urn:microsoft.com/office/officeart/2005/8/layout/lProcess1"/>
    <dgm:cxn modelId="{D14BD054-499B-4DC2-B038-CF2182908CAD}" type="presParOf" srcId="{65C56776-1DAD-4F6D-95AF-F43848D23695}" destId="{554B9909-AAE4-4CFB-94E5-3B07385AEB8A}" srcOrd="2" destOrd="0" presId="urn:microsoft.com/office/officeart/2005/8/layout/lProcess1"/>
    <dgm:cxn modelId="{515EDDEB-582C-4E8B-9866-8DFCBB101BE7}" type="presParOf" srcId="{554B9909-AAE4-4CFB-94E5-3B07385AEB8A}" destId="{A7C1C8C3-CCDE-4865-BE86-FB8EA4316345}" srcOrd="0" destOrd="0" presId="urn:microsoft.com/office/officeart/2005/8/layout/lProcess1"/>
    <dgm:cxn modelId="{5F24F70A-B1E3-4D98-8E17-834F2FB6A08D}" type="presParOf" srcId="{554B9909-AAE4-4CFB-94E5-3B07385AEB8A}" destId="{2B457831-3EB3-4130-867B-670909CDC8BD}" srcOrd="1" destOrd="0" presId="urn:microsoft.com/office/officeart/2005/8/layout/lProcess1"/>
    <dgm:cxn modelId="{9B48F487-BB9D-48F4-9E02-1882AFF58A41}" type="presParOf" srcId="{554B9909-AAE4-4CFB-94E5-3B07385AEB8A}" destId="{979B0235-A1AC-4085-8AE8-FA573D0BD306}" srcOrd="2" destOrd="0" presId="urn:microsoft.com/office/officeart/2005/8/layout/lProcess1"/>
    <dgm:cxn modelId="{54573168-5F84-43B6-82BF-5B1035DD5131}" type="presParOf" srcId="{554B9909-AAE4-4CFB-94E5-3B07385AEB8A}" destId="{570D80A9-B939-46AA-B73D-1F9EEDDF7E63}" srcOrd="3" destOrd="0" presId="urn:microsoft.com/office/officeart/2005/8/layout/lProcess1"/>
    <dgm:cxn modelId="{CD5DC64B-E3FB-488F-9562-4E89F47FC66A}" type="presParOf" srcId="{554B9909-AAE4-4CFB-94E5-3B07385AEB8A}" destId="{7C3682B4-A64B-424F-B4F4-F099649657B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EC5E27-AC27-4EAA-B263-14AB0C477675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66AEDBF-12E9-426C-8E1B-6501E789141C}">
      <dgm:prSet phldrT="[Text]"/>
      <dgm:spPr/>
      <dgm:t>
        <a:bodyPr/>
        <a:lstStyle/>
        <a:p>
          <a:r>
            <a:rPr lang="en-IN" dirty="0"/>
            <a:t>Gill Spacing</a:t>
          </a:r>
        </a:p>
      </dgm:t>
    </dgm:pt>
    <dgm:pt modelId="{FE53A151-608B-4690-BF44-81F39B3A588B}" type="parTrans" cxnId="{B2589747-DD46-4B14-9E35-D6FF987FF3BD}">
      <dgm:prSet/>
      <dgm:spPr/>
      <dgm:t>
        <a:bodyPr/>
        <a:lstStyle/>
        <a:p>
          <a:endParaRPr lang="en-IN"/>
        </a:p>
      </dgm:t>
    </dgm:pt>
    <dgm:pt modelId="{D0638A7B-9E35-4EF6-8C50-56C7A9CA522D}" type="sibTrans" cxnId="{B2589747-DD46-4B14-9E35-D6FF987FF3BD}">
      <dgm:prSet/>
      <dgm:spPr/>
      <dgm:t>
        <a:bodyPr/>
        <a:lstStyle/>
        <a:p>
          <a:endParaRPr lang="en-IN"/>
        </a:p>
      </dgm:t>
    </dgm:pt>
    <dgm:pt modelId="{6D984199-DA22-45E1-BF20-DFE846EDA5E0}">
      <dgm:prSet phldrT="[Text]"/>
      <dgm:spPr/>
      <dgm:t>
        <a:bodyPr/>
        <a:lstStyle/>
        <a:p>
          <a:r>
            <a:rPr lang="en-IN" dirty="0"/>
            <a:t>Stem Root</a:t>
          </a:r>
        </a:p>
      </dgm:t>
    </dgm:pt>
    <dgm:pt modelId="{CCA5125E-6350-465B-BA92-5C5B60FC021D}" type="parTrans" cxnId="{4435FEA6-D324-48CB-A8E1-D207D6A3CB4B}">
      <dgm:prSet/>
      <dgm:spPr/>
      <dgm:t>
        <a:bodyPr/>
        <a:lstStyle/>
        <a:p>
          <a:endParaRPr lang="en-IN"/>
        </a:p>
      </dgm:t>
    </dgm:pt>
    <dgm:pt modelId="{D953CF20-FC0B-41C2-A72D-FE1807929086}" type="sibTrans" cxnId="{4435FEA6-D324-48CB-A8E1-D207D6A3CB4B}">
      <dgm:prSet/>
      <dgm:spPr/>
      <dgm:t>
        <a:bodyPr/>
        <a:lstStyle/>
        <a:p>
          <a:endParaRPr lang="en-IN"/>
        </a:p>
      </dgm:t>
    </dgm:pt>
    <dgm:pt modelId="{55A3B2BC-217C-4B11-888E-721A8895E872}">
      <dgm:prSet phldrT="[Text]"/>
      <dgm:spPr/>
      <dgm:t>
        <a:bodyPr/>
        <a:lstStyle/>
        <a:p>
          <a:r>
            <a:rPr lang="en-IN" dirty="0"/>
            <a:t>Stem- Surface</a:t>
          </a:r>
        </a:p>
      </dgm:t>
    </dgm:pt>
    <dgm:pt modelId="{53607535-C8B4-4B7A-A597-45464615A45F}" type="parTrans" cxnId="{1B263CE4-558F-42B4-BCC2-9FF878B08A27}">
      <dgm:prSet/>
      <dgm:spPr/>
      <dgm:t>
        <a:bodyPr/>
        <a:lstStyle/>
        <a:p>
          <a:endParaRPr lang="en-IN"/>
        </a:p>
      </dgm:t>
    </dgm:pt>
    <dgm:pt modelId="{738C9670-26DB-4CB7-8657-F6664A4DA97D}" type="sibTrans" cxnId="{1B263CE4-558F-42B4-BCC2-9FF878B08A27}">
      <dgm:prSet/>
      <dgm:spPr/>
      <dgm:t>
        <a:bodyPr/>
        <a:lstStyle/>
        <a:p>
          <a:endParaRPr lang="en-IN"/>
        </a:p>
      </dgm:t>
    </dgm:pt>
    <dgm:pt modelId="{5A7B5015-A4B1-4C17-97F1-078AB8B4629D}">
      <dgm:prSet phldrT="[Text]"/>
      <dgm:spPr/>
      <dgm:t>
        <a:bodyPr/>
        <a:lstStyle/>
        <a:p>
          <a:r>
            <a:rPr lang="en-IN" dirty="0"/>
            <a:t>Veil Type &amp; Colour</a:t>
          </a:r>
        </a:p>
      </dgm:t>
    </dgm:pt>
    <dgm:pt modelId="{85BAD58A-449A-411D-A99A-3F03FB46F938}" type="parTrans" cxnId="{D2105B07-E322-41CD-801E-9997612BAA6C}">
      <dgm:prSet/>
      <dgm:spPr/>
      <dgm:t>
        <a:bodyPr/>
        <a:lstStyle/>
        <a:p>
          <a:endParaRPr lang="en-IN"/>
        </a:p>
      </dgm:t>
    </dgm:pt>
    <dgm:pt modelId="{C5E32666-78D3-4F67-8F1D-962AB7E78F93}" type="sibTrans" cxnId="{D2105B07-E322-41CD-801E-9997612BAA6C}">
      <dgm:prSet/>
      <dgm:spPr/>
      <dgm:t>
        <a:bodyPr/>
        <a:lstStyle/>
        <a:p>
          <a:endParaRPr lang="en-IN"/>
        </a:p>
      </dgm:t>
    </dgm:pt>
    <dgm:pt modelId="{CAE6CCC4-3F5B-444A-9157-47AC035F96B2}">
      <dgm:prSet phldrT="[Text]"/>
      <dgm:spPr/>
      <dgm:t>
        <a:bodyPr/>
        <a:lstStyle/>
        <a:p>
          <a:r>
            <a:rPr lang="en-IN" dirty="0"/>
            <a:t>Spore Print Colour</a:t>
          </a:r>
        </a:p>
      </dgm:t>
    </dgm:pt>
    <dgm:pt modelId="{E3B32D53-B0D5-4602-B0EC-D146E2866CA1}" type="parTrans" cxnId="{45F30C28-E0E3-4FA9-AF8B-44CAEFD72F41}">
      <dgm:prSet/>
      <dgm:spPr/>
      <dgm:t>
        <a:bodyPr/>
        <a:lstStyle/>
        <a:p>
          <a:endParaRPr lang="en-IN"/>
        </a:p>
      </dgm:t>
    </dgm:pt>
    <dgm:pt modelId="{B171BBB1-EF84-4A18-87E3-F5FF2E0D8C0E}" type="sibTrans" cxnId="{45F30C28-E0E3-4FA9-AF8B-44CAEFD72F41}">
      <dgm:prSet/>
      <dgm:spPr/>
      <dgm:t>
        <a:bodyPr/>
        <a:lstStyle/>
        <a:p>
          <a:endParaRPr lang="en-IN"/>
        </a:p>
      </dgm:t>
    </dgm:pt>
    <dgm:pt modelId="{6ACF641D-0A8B-4553-9785-A4AB52AEDC8C}" type="pres">
      <dgm:prSet presAssocID="{E9EC5E27-AC27-4EAA-B263-14AB0C477675}" presName="Name0" presStyleCnt="0">
        <dgm:presLayoutVars>
          <dgm:chMax val="7"/>
          <dgm:chPref val="5"/>
        </dgm:presLayoutVars>
      </dgm:prSet>
      <dgm:spPr/>
    </dgm:pt>
    <dgm:pt modelId="{26011318-4627-476F-B093-FCC6CE5FDF4F}" type="pres">
      <dgm:prSet presAssocID="{E9EC5E27-AC27-4EAA-B263-14AB0C477675}" presName="arrowNode" presStyleLbl="node1" presStyleIdx="0" presStyleCnt="1"/>
      <dgm:spPr/>
    </dgm:pt>
    <dgm:pt modelId="{E6562FB1-3665-4F0E-907E-F41203424E5E}" type="pres">
      <dgm:prSet presAssocID="{B66AEDBF-12E9-426C-8E1B-6501E789141C}" presName="txNode1" presStyleLbl="revTx" presStyleIdx="0" presStyleCnt="5">
        <dgm:presLayoutVars>
          <dgm:bulletEnabled val="1"/>
        </dgm:presLayoutVars>
      </dgm:prSet>
      <dgm:spPr/>
    </dgm:pt>
    <dgm:pt modelId="{A47840A2-2A40-40E6-8E59-34F3F77EDBB3}" type="pres">
      <dgm:prSet presAssocID="{6D984199-DA22-45E1-BF20-DFE846EDA5E0}" presName="txNode2" presStyleLbl="revTx" presStyleIdx="1" presStyleCnt="5">
        <dgm:presLayoutVars>
          <dgm:bulletEnabled val="1"/>
        </dgm:presLayoutVars>
      </dgm:prSet>
      <dgm:spPr/>
    </dgm:pt>
    <dgm:pt modelId="{4A5D8C60-DDBC-4C0E-9F60-C19CCD5D1E0B}" type="pres">
      <dgm:prSet presAssocID="{D953CF20-FC0B-41C2-A72D-FE1807929086}" presName="dotNode2" presStyleCnt="0"/>
      <dgm:spPr/>
    </dgm:pt>
    <dgm:pt modelId="{4E1EED3D-65A1-46A0-AC9F-DFB9B428E4AF}" type="pres">
      <dgm:prSet presAssocID="{D953CF20-FC0B-41C2-A72D-FE1807929086}" presName="dotRepeatNode" presStyleLbl="fgShp" presStyleIdx="0" presStyleCnt="3"/>
      <dgm:spPr/>
    </dgm:pt>
    <dgm:pt modelId="{8E85008B-2790-4457-9646-375AEED573BC}" type="pres">
      <dgm:prSet presAssocID="{55A3B2BC-217C-4B11-888E-721A8895E872}" presName="txNode3" presStyleLbl="revTx" presStyleIdx="2" presStyleCnt="5">
        <dgm:presLayoutVars>
          <dgm:bulletEnabled val="1"/>
        </dgm:presLayoutVars>
      </dgm:prSet>
      <dgm:spPr/>
    </dgm:pt>
    <dgm:pt modelId="{59F872E9-314E-4CF7-BFED-CEEB1DE20E4F}" type="pres">
      <dgm:prSet presAssocID="{738C9670-26DB-4CB7-8657-F6664A4DA97D}" presName="dotNode3" presStyleCnt="0"/>
      <dgm:spPr/>
    </dgm:pt>
    <dgm:pt modelId="{F39F4D05-0390-48F4-9DB9-92A7F900CD07}" type="pres">
      <dgm:prSet presAssocID="{738C9670-26DB-4CB7-8657-F6664A4DA97D}" presName="dotRepeatNode" presStyleLbl="fgShp" presStyleIdx="1" presStyleCnt="3"/>
      <dgm:spPr/>
    </dgm:pt>
    <dgm:pt modelId="{42DB8322-9A0A-4162-BC20-419D05FB8651}" type="pres">
      <dgm:prSet presAssocID="{5A7B5015-A4B1-4C17-97F1-078AB8B4629D}" presName="txNode4" presStyleLbl="revTx" presStyleIdx="3" presStyleCnt="5">
        <dgm:presLayoutVars>
          <dgm:bulletEnabled val="1"/>
        </dgm:presLayoutVars>
      </dgm:prSet>
      <dgm:spPr/>
    </dgm:pt>
    <dgm:pt modelId="{8E596CCB-E220-4DB3-839F-D0D22D9AB1DB}" type="pres">
      <dgm:prSet presAssocID="{C5E32666-78D3-4F67-8F1D-962AB7E78F93}" presName="dotNode4" presStyleCnt="0"/>
      <dgm:spPr/>
    </dgm:pt>
    <dgm:pt modelId="{5E621AF1-CE9A-4604-BD50-61201655B501}" type="pres">
      <dgm:prSet presAssocID="{C5E32666-78D3-4F67-8F1D-962AB7E78F93}" presName="dotRepeatNode" presStyleLbl="fgShp" presStyleIdx="2" presStyleCnt="3"/>
      <dgm:spPr/>
    </dgm:pt>
    <dgm:pt modelId="{E0EB71B8-625D-4549-95B4-6F25FD8AD0FA}" type="pres">
      <dgm:prSet presAssocID="{CAE6CCC4-3F5B-444A-9157-47AC035F96B2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D2105B07-E322-41CD-801E-9997612BAA6C}" srcId="{E9EC5E27-AC27-4EAA-B263-14AB0C477675}" destId="{5A7B5015-A4B1-4C17-97F1-078AB8B4629D}" srcOrd="3" destOrd="0" parTransId="{85BAD58A-449A-411D-A99A-3F03FB46F938}" sibTransId="{C5E32666-78D3-4F67-8F1D-962AB7E78F93}"/>
    <dgm:cxn modelId="{99A53D0F-668B-4F8A-BE53-3C45605F58B7}" type="presOf" srcId="{C5E32666-78D3-4F67-8F1D-962AB7E78F93}" destId="{5E621AF1-CE9A-4604-BD50-61201655B501}" srcOrd="0" destOrd="0" presId="urn:microsoft.com/office/officeart/2009/3/layout/DescendingProcess"/>
    <dgm:cxn modelId="{1AFE9211-43A7-4DC0-8B07-91279596724A}" type="presOf" srcId="{738C9670-26DB-4CB7-8657-F6664A4DA97D}" destId="{F39F4D05-0390-48F4-9DB9-92A7F900CD07}" srcOrd="0" destOrd="0" presId="urn:microsoft.com/office/officeart/2009/3/layout/DescendingProcess"/>
    <dgm:cxn modelId="{45F30C28-E0E3-4FA9-AF8B-44CAEFD72F41}" srcId="{E9EC5E27-AC27-4EAA-B263-14AB0C477675}" destId="{CAE6CCC4-3F5B-444A-9157-47AC035F96B2}" srcOrd="4" destOrd="0" parTransId="{E3B32D53-B0D5-4602-B0EC-D146E2866CA1}" sibTransId="{B171BBB1-EF84-4A18-87E3-F5FF2E0D8C0E}"/>
    <dgm:cxn modelId="{BA274B38-3C16-46E1-A73E-D96248E5C64B}" type="presOf" srcId="{5A7B5015-A4B1-4C17-97F1-078AB8B4629D}" destId="{42DB8322-9A0A-4162-BC20-419D05FB8651}" srcOrd="0" destOrd="0" presId="urn:microsoft.com/office/officeart/2009/3/layout/DescendingProcess"/>
    <dgm:cxn modelId="{B2589747-DD46-4B14-9E35-D6FF987FF3BD}" srcId="{E9EC5E27-AC27-4EAA-B263-14AB0C477675}" destId="{B66AEDBF-12E9-426C-8E1B-6501E789141C}" srcOrd="0" destOrd="0" parTransId="{FE53A151-608B-4690-BF44-81F39B3A588B}" sibTransId="{D0638A7B-9E35-4EF6-8C50-56C7A9CA522D}"/>
    <dgm:cxn modelId="{4435FEA6-D324-48CB-A8E1-D207D6A3CB4B}" srcId="{E9EC5E27-AC27-4EAA-B263-14AB0C477675}" destId="{6D984199-DA22-45E1-BF20-DFE846EDA5E0}" srcOrd="1" destOrd="0" parTransId="{CCA5125E-6350-465B-BA92-5C5B60FC021D}" sibTransId="{D953CF20-FC0B-41C2-A72D-FE1807929086}"/>
    <dgm:cxn modelId="{CE66B6AB-8945-45A4-AB0E-54C2AC78ADCD}" type="presOf" srcId="{55A3B2BC-217C-4B11-888E-721A8895E872}" destId="{8E85008B-2790-4457-9646-375AEED573BC}" srcOrd="0" destOrd="0" presId="urn:microsoft.com/office/officeart/2009/3/layout/DescendingProcess"/>
    <dgm:cxn modelId="{AC30CAB0-F892-420E-AA9C-0C388764CD89}" type="presOf" srcId="{E9EC5E27-AC27-4EAA-B263-14AB0C477675}" destId="{6ACF641D-0A8B-4553-9785-A4AB52AEDC8C}" srcOrd="0" destOrd="0" presId="urn:microsoft.com/office/officeart/2009/3/layout/DescendingProcess"/>
    <dgm:cxn modelId="{379289B6-F743-458C-B059-6D98C39C9384}" type="presOf" srcId="{B66AEDBF-12E9-426C-8E1B-6501E789141C}" destId="{E6562FB1-3665-4F0E-907E-F41203424E5E}" srcOrd="0" destOrd="0" presId="urn:microsoft.com/office/officeart/2009/3/layout/DescendingProcess"/>
    <dgm:cxn modelId="{B4A19ABB-7FBC-4D5D-A0A9-7144A8F153FC}" type="presOf" srcId="{CAE6CCC4-3F5B-444A-9157-47AC035F96B2}" destId="{E0EB71B8-625D-4549-95B4-6F25FD8AD0FA}" srcOrd="0" destOrd="0" presId="urn:microsoft.com/office/officeart/2009/3/layout/DescendingProcess"/>
    <dgm:cxn modelId="{3AA302C4-7A18-4E0A-9174-8CC05BA156BD}" type="presOf" srcId="{D953CF20-FC0B-41C2-A72D-FE1807929086}" destId="{4E1EED3D-65A1-46A0-AC9F-DFB9B428E4AF}" srcOrd="0" destOrd="0" presId="urn:microsoft.com/office/officeart/2009/3/layout/DescendingProcess"/>
    <dgm:cxn modelId="{1B263CE4-558F-42B4-BCC2-9FF878B08A27}" srcId="{E9EC5E27-AC27-4EAA-B263-14AB0C477675}" destId="{55A3B2BC-217C-4B11-888E-721A8895E872}" srcOrd="2" destOrd="0" parTransId="{53607535-C8B4-4B7A-A597-45464615A45F}" sibTransId="{738C9670-26DB-4CB7-8657-F6664A4DA97D}"/>
    <dgm:cxn modelId="{091B6EF6-6B2E-4F8B-9CAE-537B0F1E33EA}" type="presOf" srcId="{6D984199-DA22-45E1-BF20-DFE846EDA5E0}" destId="{A47840A2-2A40-40E6-8E59-34F3F77EDBB3}" srcOrd="0" destOrd="0" presId="urn:microsoft.com/office/officeart/2009/3/layout/DescendingProcess"/>
    <dgm:cxn modelId="{0E03738C-B32D-4FE5-AE2E-8DE098EBBCFB}" type="presParOf" srcId="{6ACF641D-0A8B-4553-9785-A4AB52AEDC8C}" destId="{26011318-4627-476F-B093-FCC6CE5FDF4F}" srcOrd="0" destOrd="0" presId="urn:microsoft.com/office/officeart/2009/3/layout/DescendingProcess"/>
    <dgm:cxn modelId="{AC2AE7F0-2306-4CAE-BED5-DAE357F469D7}" type="presParOf" srcId="{6ACF641D-0A8B-4553-9785-A4AB52AEDC8C}" destId="{E6562FB1-3665-4F0E-907E-F41203424E5E}" srcOrd="1" destOrd="0" presId="urn:microsoft.com/office/officeart/2009/3/layout/DescendingProcess"/>
    <dgm:cxn modelId="{3126213C-856D-4704-BC99-8361F77E11A2}" type="presParOf" srcId="{6ACF641D-0A8B-4553-9785-A4AB52AEDC8C}" destId="{A47840A2-2A40-40E6-8E59-34F3F77EDBB3}" srcOrd="2" destOrd="0" presId="urn:microsoft.com/office/officeart/2009/3/layout/DescendingProcess"/>
    <dgm:cxn modelId="{A00E936D-072F-46AA-9EF3-A3F9C569F6C0}" type="presParOf" srcId="{6ACF641D-0A8B-4553-9785-A4AB52AEDC8C}" destId="{4A5D8C60-DDBC-4C0E-9F60-C19CCD5D1E0B}" srcOrd="3" destOrd="0" presId="urn:microsoft.com/office/officeart/2009/3/layout/DescendingProcess"/>
    <dgm:cxn modelId="{82D632D4-FB31-472F-9F3F-D565E1E198D7}" type="presParOf" srcId="{4A5D8C60-DDBC-4C0E-9F60-C19CCD5D1E0B}" destId="{4E1EED3D-65A1-46A0-AC9F-DFB9B428E4AF}" srcOrd="0" destOrd="0" presId="urn:microsoft.com/office/officeart/2009/3/layout/DescendingProcess"/>
    <dgm:cxn modelId="{C931B59C-B433-489D-9FC8-765E2BC8C539}" type="presParOf" srcId="{6ACF641D-0A8B-4553-9785-A4AB52AEDC8C}" destId="{8E85008B-2790-4457-9646-375AEED573BC}" srcOrd="4" destOrd="0" presId="urn:microsoft.com/office/officeart/2009/3/layout/DescendingProcess"/>
    <dgm:cxn modelId="{6DBEAA70-E55B-4FFF-A4B8-AFDF434C707B}" type="presParOf" srcId="{6ACF641D-0A8B-4553-9785-A4AB52AEDC8C}" destId="{59F872E9-314E-4CF7-BFED-CEEB1DE20E4F}" srcOrd="5" destOrd="0" presId="urn:microsoft.com/office/officeart/2009/3/layout/DescendingProcess"/>
    <dgm:cxn modelId="{E12019B1-5CA9-4814-9539-C5570A3E847A}" type="presParOf" srcId="{59F872E9-314E-4CF7-BFED-CEEB1DE20E4F}" destId="{F39F4D05-0390-48F4-9DB9-92A7F900CD07}" srcOrd="0" destOrd="0" presId="urn:microsoft.com/office/officeart/2009/3/layout/DescendingProcess"/>
    <dgm:cxn modelId="{50723822-8666-42FB-852B-F2E44C2C723F}" type="presParOf" srcId="{6ACF641D-0A8B-4553-9785-A4AB52AEDC8C}" destId="{42DB8322-9A0A-4162-BC20-419D05FB8651}" srcOrd="6" destOrd="0" presId="urn:microsoft.com/office/officeart/2009/3/layout/DescendingProcess"/>
    <dgm:cxn modelId="{FB6B8827-D8B8-45C5-8B7C-822469F2D852}" type="presParOf" srcId="{6ACF641D-0A8B-4553-9785-A4AB52AEDC8C}" destId="{8E596CCB-E220-4DB3-839F-D0D22D9AB1DB}" srcOrd="7" destOrd="0" presId="urn:microsoft.com/office/officeart/2009/3/layout/DescendingProcess"/>
    <dgm:cxn modelId="{1E434E1F-7B77-4513-BDB1-A2320098554D}" type="presParOf" srcId="{8E596CCB-E220-4DB3-839F-D0D22D9AB1DB}" destId="{5E621AF1-CE9A-4604-BD50-61201655B501}" srcOrd="0" destOrd="0" presId="urn:microsoft.com/office/officeart/2009/3/layout/DescendingProcess"/>
    <dgm:cxn modelId="{C36AAC9B-F266-42AF-AE13-F0DCF643EB77}" type="presParOf" srcId="{6ACF641D-0A8B-4553-9785-A4AB52AEDC8C}" destId="{E0EB71B8-625D-4549-95B4-6F25FD8AD0FA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9B634-A0C6-4066-8A0E-FB8F11526D97}" type="doc">
      <dgm:prSet loTypeId="urn:diagrams.loki3.com/BracketList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9A0AD77-7FD9-4229-95B8-7EA441E6B8CC}">
      <dgm:prSet phldrT="[Text]"/>
      <dgm:spPr/>
      <dgm:t>
        <a:bodyPr/>
        <a:lstStyle/>
        <a:p>
          <a:r>
            <a:rPr lang="en-IN" dirty="0"/>
            <a:t>P</a:t>
          </a:r>
        </a:p>
      </dgm:t>
    </dgm:pt>
    <dgm:pt modelId="{A8814DEF-6867-4570-AA73-88578A601F5C}" type="parTrans" cxnId="{7DD4C838-0487-43DC-9962-5903EF2922E2}">
      <dgm:prSet/>
      <dgm:spPr/>
      <dgm:t>
        <a:bodyPr/>
        <a:lstStyle/>
        <a:p>
          <a:endParaRPr lang="en-IN"/>
        </a:p>
      </dgm:t>
    </dgm:pt>
    <dgm:pt modelId="{5DD5D830-691D-433C-8C21-C1876E7FEB2D}" type="sibTrans" cxnId="{7DD4C838-0487-43DC-9962-5903EF2922E2}">
      <dgm:prSet/>
      <dgm:spPr/>
      <dgm:t>
        <a:bodyPr/>
        <a:lstStyle/>
        <a:p>
          <a:endParaRPr lang="en-IN"/>
        </a:p>
      </dgm:t>
    </dgm:pt>
    <dgm:pt modelId="{1BA1452B-126C-442C-9AA8-0404BC5D590E}">
      <dgm:prSet phldrT="[Text]"/>
      <dgm:spPr/>
      <dgm:t>
        <a:bodyPr/>
        <a:lstStyle/>
        <a:p>
          <a:r>
            <a:rPr lang="en-IN" dirty="0"/>
            <a:t>Poisonous - 0</a:t>
          </a:r>
        </a:p>
      </dgm:t>
    </dgm:pt>
    <dgm:pt modelId="{00BD3C3C-5137-4E41-B1CE-AC4FE864F2B0}" type="parTrans" cxnId="{A48F5093-FCB2-415E-ACB6-C2B84E057217}">
      <dgm:prSet/>
      <dgm:spPr/>
      <dgm:t>
        <a:bodyPr/>
        <a:lstStyle/>
        <a:p>
          <a:endParaRPr lang="en-IN"/>
        </a:p>
      </dgm:t>
    </dgm:pt>
    <dgm:pt modelId="{6BFD972B-1C9E-446F-B623-6ADE2F666FD6}" type="sibTrans" cxnId="{A48F5093-FCB2-415E-ACB6-C2B84E057217}">
      <dgm:prSet/>
      <dgm:spPr/>
      <dgm:t>
        <a:bodyPr/>
        <a:lstStyle/>
        <a:p>
          <a:endParaRPr lang="en-IN"/>
        </a:p>
      </dgm:t>
    </dgm:pt>
    <dgm:pt modelId="{2BCE8CC1-06A9-43B7-9DDC-E65380AFE92A}">
      <dgm:prSet phldrT="[Text]"/>
      <dgm:spPr/>
      <dgm:t>
        <a:bodyPr/>
        <a:lstStyle/>
        <a:p>
          <a:r>
            <a:rPr lang="en-IN" dirty="0"/>
            <a:t>E</a:t>
          </a:r>
        </a:p>
      </dgm:t>
    </dgm:pt>
    <dgm:pt modelId="{32344962-353C-4AAD-B880-B3CFA6FFAC7C}" type="parTrans" cxnId="{F2776E34-085A-4E24-969A-CEC7F3CEBB04}">
      <dgm:prSet/>
      <dgm:spPr/>
      <dgm:t>
        <a:bodyPr/>
        <a:lstStyle/>
        <a:p>
          <a:endParaRPr lang="en-IN"/>
        </a:p>
      </dgm:t>
    </dgm:pt>
    <dgm:pt modelId="{C3C94557-C0AB-478E-A38A-93F653A7390C}" type="sibTrans" cxnId="{F2776E34-085A-4E24-969A-CEC7F3CEBB04}">
      <dgm:prSet/>
      <dgm:spPr/>
      <dgm:t>
        <a:bodyPr/>
        <a:lstStyle/>
        <a:p>
          <a:endParaRPr lang="en-IN"/>
        </a:p>
      </dgm:t>
    </dgm:pt>
    <dgm:pt modelId="{71847D03-9DBD-49D3-AC1D-8ECB9B2A4F99}">
      <dgm:prSet phldrT="[Text]"/>
      <dgm:spPr/>
      <dgm:t>
        <a:bodyPr/>
        <a:lstStyle/>
        <a:p>
          <a:r>
            <a:rPr lang="en-IN" dirty="0"/>
            <a:t>Edible - 1</a:t>
          </a:r>
        </a:p>
      </dgm:t>
    </dgm:pt>
    <dgm:pt modelId="{E341F269-DF4B-4CED-8AE7-02A452E55CB7}" type="parTrans" cxnId="{25CCB3BA-5478-4FD1-8A4A-2546A4B7168D}">
      <dgm:prSet/>
      <dgm:spPr/>
      <dgm:t>
        <a:bodyPr/>
        <a:lstStyle/>
        <a:p>
          <a:endParaRPr lang="en-IN"/>
        </a:p>
      </dgm:t>
    </dgm:pt>
    <dgm:pt modelId="{5F3F68C8-40FB-473C-8E9E-763D1CA3D393}" type="sibTrans" cxnId="{25CCB3BA-5478-4FD1-8A4A-2546A4B7168D}">
      <dgm:prSet/>
      <dgm:spPr/>
      <dgm:t>
        <a:bodyPr/>
        <a:lstStyle/>
        <a:p>
          <a:endParaRPr lang="en-IN"/>
        </a:p>
      </dgm:t>
    </dgm:pt>
    <dgm:pt modelId="{8622B4F9-39CE-48A4-9FEF-3823DED79958}" type="pres">
      <dgm:prSet presAssocID="{A4C9B634-A0C6-4066-8A0E-FB8F11526D97}" presName="Name0" presStyleCnt="0">
        <dgm:presLayoutVars>
          <dgm:dir/>
          <dgm:animLvl val="lvl"/>
          <dgm:resizeHandles val="exact"/>
        </dgm:presLayoutVars>
      </dgm:prSet>
      <dgm:spPr/>
    </dgm:pt>
    <dgm:pt modelId="{7E2D9CC5-C948-4D31-833C-164953F90C67}" type="pres">
      <dgm:prSet presAssocID="{F9A0AD77-7FD9-4229-95B8-7EA441E6B8CC}" presName="linNode" presStyleCnt="0"/>
      <dgm:spPr/>
    </dgm:pt>
    <dgm:pt modelId="{F0ABCE45-782B-4A5C-A6A7-963594A05A89}" type="pres">
      <dgm:prSet presAssocID="{F9A0AD77-7FD9-4229-95B8-7EA441E6B8CC}" presName="parTx" presStyleLbl="revTx" presStyleIdx="0" presStyleCnt="2">
        <dgm:presLayoutVars>
          <dgm:chMax val="1"/>
          <dgm:bulletEnabled val="1"/>
        </dgm:presLayoutVars>
      </dgm:prSet>
      <dgm:spPr/>
    </dgm:pt>
    <dgm:pt modelId="{F339CA67-3EC6-4FDB-821D-186DD62CC37C}" type="pres">
      <dgm:prSet presAssocID="{F9A0AD77-7FD9-4229-95B8-7EA441E6B8CC}" presName="bracket" presStyleLbl="parChTrans1D1" presStyleIdx="0" presStyleCnt="2"/>
      <dgm:spPr/>
    </dgm:pt>
    <dgm:pt modelId="{184003C1-7222-4E00-AD0E-C0A7718BA5C5}" type="pres">
      <dgm:prSet presAssocID="{F9A0AD77-7FD9-4229-95B8-7EA441E6B8CC}" presName="spH" presStyleCnt="0"/>
      <dgm:spPr/>
    </dgm:pt>
    <dgm:pt modelId="{B3A67DBE-9B15-4A99-9B77-55D68E21B025}" type="pres">
      <dgm:prSet presAssocID="{F9A0AD77-7FD9-4229-95B8-7EA441E6B8CC}" presName="desTx" presStyleLbl="node1" presStyleIdx="0" presStyleCnt="2">
        <dgm:presLayoutVars>
          <dgm:bulletEnabled val="1"/>
        </dgm:presLayoutVars>
      </dgm:prSet>
      <dgm:spPr/>
    </dgm:pt>
    <dgm:pt modelId="{54D12650-D052-431B-9C63-615377C84C3D}" type="pres">
      <dgm:prSet presAssocID="{5DD5D830-691D-433C-8C21-C1876E7FEB2D}" presName="spV" presStyleCnt="0"/>
      <dgm:spPr/>
    </dgm:pt>
    <dgm:pt modelId="{7995BA7D-D19D-46B7-BFB5-8D15EBDD14A5}" type="pres">
      <dgm:prSet presAssocID="{2BCE8CC1-06A9-43B7-9DDC-E65380AFE92A}" presName="linNode" presStyleCnt="0"/>
      <dgm:spPr/>
    </dgm:pt>
    <dgm:pt modelId="{D4DB3F4E-EB69-4D5F-B7A2-AB1E44B74285}" type="pres">
      <dgm:prSet presAssocID="{2BCE8CC1-06A9-43B7-9DDC-E65380AFE92A}" presName="parTx" presStyleLbl="revTx" presStyleIdx="1" presStyleCnt="2">
        <dgm:presLayoutVars>
          <dgm:chMax val="1"/>
          <dgm:bulletEnabled val="1"/>
        </dgm:presLayoutVars>
      </dgm:prSet>
      <dgm:spPr/>
    </dgm:pt>
    <dgm:pt modelId="{FEDBDC66-D940-4681-8104-C4F1D950DBDE}" type="pres">
      <dgm:prSet presAssocID="{2BCE8CC1-06A9-43B7-9DDC-E65380AFE92A}" presName="bracket" presStyleLbl="parChTrans1D1" presStyleIdx="1" presStyleCnt="2"/>
      <dgm:spPr/>
    </dgm:pt>
    <dgm:pt modelId="{6EB54859-AA76-4460-B59B-C89BA65E1A16}" type="pres">
      <dgm:prSet presAssocID="{2BCE8CC1-06A9-43B7-9DDC-E65380AFE92A}" presName="spH" presStyleCnt="0"/>
      <dgm:spPr/>
    </dgm:pt>
    <dgm:pt modelId="{FFCE4791-555A-46E1-B332-B75BF6B2343B}" type="pres">
      <dgm:prSet presAssocID="{2BCE8CC1-06A9-43B7-9DDC-E65380AFE92A}" presName="desTx" presStyleLbl="node1" presStyleIdx="1" presStyleCnt="2">
        <dgm:presLayoutVars>
          <dgm:bulletEnabled val="1"/>
        </dgm:presLayoutVars>
      </dgm:prSet>
      <dgm:spPr/>
    </dgm:pt>
  </dgm:ptLst>
  <dgm:cxnLst>
    <dgm:cxn modelId="{B4E8380F-07F9-49C4-BFFB-8F06600E5999}" type="presOf" srcId="{1BA1452B-126C-442C-9AA8-0404BC5D590E}" destId="{B3A67DBE-9B15-4A99-9B77-55D68E21B025}" srcOrd="0" destOrd="0" presId="urn:diagrams.loki3.com/BracketList"/>
    <dgm:cxn modelId="{76042215-3A19-4C83-8602-8D4633AAB036}" type="presOf" srcId="{2BCE8CC1-06A9-43B7-9DDC-E65380AFE92A}" destId="{D4DB3F4E-EB69-4D5F-B7A2-AB1E44B74285}" srcOrd="0" destOrd="0" presId="urn:diagrams.loki3.com/BracketList"/>
    <dgm:cxn modelId="{F2776E34-085A-4E24-969A-CEC7F3CEBB04}" srcId="{A4C9B634-A0C6-4066-8A0E-FB8F11526D97}" destId="{2BCE8CC1-06A9-43B7-9DDC-E65380AFE92A}" srcOrd="1" destOrd="0" parTransId="{32344962-353C-4AAD-B880-B3CFA6FFAC7C}" sibTransId="{C3C94557-C0AB-478E-A38A-93F653A7390C}"/>
    <dgm:cxn modelId="{7DD4C838-0487-43DC-9962-5903EF2922E2}" srcId="{A4C9B634-A0C6-4066-8A0E-FB8F11526D97}" destId="{F9A0AD77-7FD9-4229-95B8-7EA441E6B8CC}" srcOrd="0" destOrd="0" parTransId="{A8814DEF-6867-4570-AA73-88578A601F5C}" sibTransId="{5DD5D830-691D-433C-8C21-C1876E7FEB2D}"/>
    <dgm:cxn modelId="{460D8A46-684B-47E4-BEF5-BF179059494D}" type="presOf" srcId="{F9A0AD77-7FD9-4229-95B8-7EA441E6B8CC}" destId="{F0ABCE45-782B-4A5C-A6A7-963594A05A89}" srcOrd="0" destOrd="0" presId="urn:diagrams.loki3.com/BracketList"/>
    <dgm:cxn modelId="{98BE436A-7B91-43BE-A252-8FCBFC259330}" type="presOf" srcId="{71847D03-9DBD-49D3-AC1D-8ECB9B2A4F99}" destId="{FFCE4791-555A-46E1-B332-B75BF6B2343B}" srcOrd="0" destOrd="0" presId="urn:diagrams.loki3.com/BracketList"/>
    <dgm:cxn modelId="{A48F5093-FCB2-415E-ACB6-C2B84E057217}" srcId="{F9A0AD77-7FD9-4229-95B8-7EA441E6B8CC}" destId="{1BA1452B-126C-442C-9AA8-0404BC5D590E}" srcOrd="0" destOrd="0" parTransId="{00BD3C3C-5137-4E41-B1CE-AC4FE864F2B0}" sibTransId="{6BFD972B-1C9E-446F-B623-6ADE2F666FD6}"/>
    <dgm:cxn modelId="{25CCB3BA-5478-4FD1-8A4A-2546A4B7168D}" srcId="{2BCE8CC1-06A9-43B7-9DDC-E65380AFE92A}" destId="{71847D03-9DBD-49D3-AC1D-8ECB9B2A4F99}" srcOrd="0" destOrd="0" parTransId="{E341F269-DF4B-4CED-8AE7-02A452E55CB7}" sibTransId="{5F3F68C8-40FB-473C-8E9E-763D1CA3D393}"/>
    <dgm:cxn modelId="{85564BEC-E286-4726-8537-945C979BB0D2}" type="presOf" srcId="{A4C9B634-A0C6-4066-8A0E-FB8F11526D97}" destId="{8622B4F9-39CE-48A4-9FEF-3823DED79958}" srcOrd="0" destOrd="0" presId="urn:diagrams.loki3.com/BracketList"/>
    <dgm:cxn modelId="{903645C4-062B-4C4A-9858-72A8B204F9E3}" type="presParOf" srcId="{8622B4F9-39CE-48A4-9FEF-3823DED79958}" destId="{7E2D9CC5-C948-4D31-833C-164953F90C67}" srcOrd="0" destOrd="0" presId="urn:diagrams.loki3.com/BracketList"/>
    <dgm:cxn modelId="{78C8498B-DB1E-4FCC-B5EB-9FDD2A1C3092}" type="presParOf" srcId="{7E2D9CC5-C948-4D31-833C-164953F90C67}" destId="{F0ABCE45-782B-4A5C-A6A7-963594A05A89}" srcOrd="0" destOrd="0" presId="urn:diagrams.loki3.com/BracketList"/>
    <dgm:cxn modelId="{2FBDA523-6E7E-4689-9640-AEB292F287D7}" type="presParOf" srcId="{7E2D9CC5-C948-4D31-833C-164953F90C67}" destId="{F339CA67-3EC6-4FDB-821D-186DD62CC37C}" srcOrd="1" destOrd="0" presId="urn:diagrams.loki3.com/BracketList"/>
    <dgm:cxn modelId="{C86B708C-9F5E-405E-9D00-2DE47937F02A}" type="presParOf" srcId="{7E2D9CC5-C948-4D31-833C-164953F90C67}" destId="{184003C1-7222-4E00-AD0E-C0A7718BA5C5}" srcOrd="2" destOrd="0" presId="urn:diagrams.loki3.com/BracketList"/>
    <dgm:cxn modelId="{977C06E0-E005-4A15-B5C5-63A50814BBCD}" type="presParOf" srcId="{7E2D9CC5-C948-4D31-833C-164953F90C67}" destId="{B3A67DBE-9B15-4A99-9B77-55D68E21B025}" srcOrd="3" destOrd="0" presId="urn:diagrams.loki3.com/BracketList"/>
    <dgm:cxn modelId="{269425A2-8109-4C3D-9ACB-F8484BB90FD6}" type="presParOf" srcId="{8622B4F9-39CE-48A4-9FEF-3823DED79958}" destId="{54D12650-D052-431B-9C63-615377C84C3D}" srcOrd="1" destOrd="0" presId="urn:diagrams.loki3.com/BracketList"/>
    <dgm:cxn modelId="{8A157104-269E-4245-9E95-D77BDABFA774}" type="presParOf" srcId="{8622B4F9-39CE-48A4-9FEF-3823DED79958}" destId="{7995BA7D-D19D-46B7-BFB5-8D15EBDD14A5}" srcOrd="2" destOrd="0" presId="urn:diagrams.loki3.com/BracketList"/>
    <dgm:cxn modelId="{F15105CD-6F83-49EE-8A0D-A639B184118E}" type="presParOf" srcId="{7995BA7D-D19D-46B7-BFB5-8D15EBDD14A5}" destId="{D4DB3F4E-EB69-4D5F-B7A2-AB1E44B74285}" srcOrd="0" destOrd="0" presId="urn:diagrams.loki3.com/BracketList"/>
    <dgm:cxn modelId="{795C4F4B-BAD0-45D3-A6EA-F761F17761A8}" type="presParOf" srcId="{7995BA7D-D19D-46B7-BFB5-8D15EBDD14A5}" destId="{FEDBDC66-D940-4681-8104-C4F1D950DBDE}" srcOrd="1" destOrd="0" presId="urn:diagrams.loki3.com/BracketList"/>
    <dgm:cxn modelId="{934F98AB-103C-4E07-AF94-37EFEDAEC627}" type="presParOf" srcId="{7995BA7D-D19D-46B7-BFB5-8D15EBDD14A5}" destId="{6EB54859-AA76-4460-B59B-C89BA65E1A16}" srcOrd="2" destOrd="0" presId="urn:diagrams.loki3.com/BracketList"/>
    <dgm:cxn modelId="{ED7ABF3E-186D-41E6-A1FE-9756170136D6}" type="presParOf" srcId="{7995BA7D-D19D-46B7-BFB5-8D15EBDD14A5}" destId="{FFCE4791-555A-46E1-B332-B75BF6B2343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487D75-68C3-490B-A8DF-544365E5049C}" type="doc">
      <dgm:prSet loTypeId="urn:microsoft.com/office/officeart/2005/8/layout/hierarchy6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04B83A8-BCB4-4035-BF1B-23CEFD2164A2}">
      <dgm:prSet phldrT="[Text]"/>
      <dgm:spPr/>
      <dgm:t>
        <a:bodyPr/>
        <a:lstStyle/>
        <a:p>
          <a:r>
            <a:rPr lang="en-IN" dirty="0"/>
            <a:t>Processed and Cleaned Data</a:t>
          </a:r>
        </a:p>
      </dgm:t>
    </dgm:pt>
    <dgm:pt modelId="{D0C40482-307B-4687-888E-DABAF727817D}" type="parTrans" cxnId="{527876EF-EAD6-4E33-AF4B-FD9D22441E10}">
      <dgm:prSet/>
      <dgm:spPr/>
      <dgm:t>
        <a:bodyPr/>
        <a:lstStyle/>
        <a:p>
          <a:endParaRPr lang="en-IN"/>
        </a:p>
      </dgm:t>
    </dgm:pt>
    <dgm:pt modelId="{F6478B3B-C625-4814-883F-A5D320EBB20F}" type="sibTrans" cxnId="{527876EF-EAD6-4E33-AF4B-FD9D22441E10}">
      <dgm:prSet/>
      <dgm:spPr/>
      <dgm:t>
        <a:bodyPr/>
        <a:lstStyle/>
        <a:p>
          <a:endParaRPr lang="en-IN"/>
        </a:p>
      </dgm:t>
    </dgm:pt>
    <dgm:pt modelId="{65C9CF3B-8A19-4DE2-B0D3-C6CF09CE367F}">
      <dgm:prSet phldrT="[Text]"/>
      <dgm:spPr/>
      <dgm:t>
        <a:bodyPr/>
        <a:lstStyle/>
        <a:p>
          <a:r>
            <a:rPr lang="en-IN" dirty="0"/>
            <a:t>Y Train &amp; Test</a:t>
          </a:r>
        </a:p>
      </dgm:t>
    </dgm:pt>
    <dgm:pt modelId="{4CE6F674-9448-4650-9C5A-55A280229337}" type="parTrans" cxnId="{5A6C3D15-C6C0-4159-96D3-1784A1DFC948}">
      <dgm:prSet/>
      <dgm:spPr/>
      <dgm:t>
        <a:bodyPr/>
        <a:lstStyle/>
        <a:p>
          <a:endParaRPr lang="en-IN"/>
        </a:p>
      </dgm:t>
    </dgm:pt>
    <dgm:pt modelId="{C3BD2B56-653B-40E8-9987-089958535254}" type="sibTrans" cxnId="{5A6C3D15-C6C0-4159-96D3-1784A1DFC948}">
      <dgm:prSet/>
      <dgm:spPr/>
      <dgm:t>
        <a:bodyPr/>
        <a:lstStyle/>
        <a:p>
          <a:endParaRPr lang="en-IN"/>
        </a:p>
      </dgm:t>
    </dgm:pt>
    <dgm:pt modelId="{C720B915-40BC-4D57-A395-CABC894E7AC2}">
      <dgm:prSet phldrT="[Text]"/>
      <dgm:spPr/>
      <dgm:t>
        <a:bodyPr/>
        <a:lstStyle/>
        <a:p>
          <a:r>
            <a:rPr lang="en-IN" dirty="0"/>
            <a:t>Poisonous -0</a:t>
          </a:r>
        </a:p>
      </dgm:t>
    </dgm:pt>
    <dgm:pt modelId="{31846EE3-C86D-4943-9C28-DE94972A563E}" type="parTrans" cxnId="{90E1C44C-7E58-47E1-951F-7A54E78F62BD}">
      <dgm:prSet/>
      <dgm:spPr/>
      <dgm:t>
        <a:bodyPr/>
        <a:lstStyle/>
        <a:p>
          <a:endParaRPr lang="en-IN"/>
        </a:p>
      </dgm:t>
    </dgm:pt>
    <dgm:pt modelId="{82A046EC-0B5A-43AB-A5FC-05056D8A4FD6}" type="sibTrans" cxnId="{90E1C44C-7E58-47E1-951F-7A54E78F62BD}">
      <dgm:prSet/>
      <dgm:spPr/>
      <dgm:t>
        <a:bodyPr/>
        <a:lstStyle/>
        <a:p>
          <a:endParaRPr lang="en-IN"/>
        </a:p>
      </dgm:t>
    </dgm:pt>
    <dgm:pt modelId="{E5AE318A-8865-49B6-9172-C94EDF8A544D}">
      <dgm:prSet phldrT="[Text]"/>
      <dgm:spPr/>
      <dgm:t>
        <a:bodyPr/>
        <a:lstStyle/>
        <a:p>
          <a:r>
            <a:rPr lang="en-IN" dirty="0"/>
            <a:t>Edible - 1</a:t>
          </a:r>
        </a:p>
      </dgm:t>
    </dgm:pt>
    <dgm:pt modelId="{465DCC93-7796-4076-902D-D58CFB8DD843}" type="parTrans" cxnId="{B34225D6-2D4C-4568-846B-06E708A53D62}">
      <dgm:prSet/>
      <dgm:spPr/>
      <dgm:t>
        <a:bodyPr/>
        <a:lstStyle/>
        <a:p>
          <a:endParaRPr lang="en-IN"/>
        </a:p>
      </dgm:t>
    </dgm:pt>
    <dgm:pt modelId="{46149836-E495-4BA6-AAAA-252ECBD9311D}" type="sibTrans" cxnId="{B34225D6-2D4C-4568-846B-06E708A53D62}">
      <dgm:prSet/>
      <dgm:spPr/>
      <dgm:t>
        <a:bodyPr/>
        <a:lstStyle/>
        <a:p>
          <a:endParaRPr lang="en-IN"/>
        </a:p>
      </dgm:t>
    </dgm:pt>
    <dgm:pt modelId="{22C91E39-17FE-4212-90F8-75E058DD315D}">
      <dgm:prSet phldrT="[Text]"/>
      <dgm:spPr/>
      <dgm:t>
        <a:bodyPr/>
        <a:lstStyle/>
        <a:p>
          <a:r>
            <a:rPr lang="en-IN" dirty="0"/>
            <a:t>X Train &amp; Test</a:t>
          </a:r>
        </a:p>
      </dgm:t>
    </dgm:pt>
    <dgm:pt modelId="{0300012D-6548-44B2-9913-DE33625A1927}" type="parTrans" cxnId="{CD24B7DE-8010-4382-9FD4-42F47F94EC15}">
      <dgm:prSet/>
      <dgm:spPr/>
      <dgm:t>
        <a:bodyPr/>
        <a:lstStyle/>
        <a:p>
          <a:endParaRPr lang="en-IN"/>
        </a:p>
      </dgm:t>
    </dgm:pt>
    <dgm:pt modelId="{E4790A91-6565-46A1-BEBF-79523045F236}" type="sibTrans" cxnId="{CD24B7DE-8010-4382-9FD4-42F47F94EC15}">
      <dgm:prSet/>
      <dgm:spPr/>
      <dgm:t>
        <a:bodyPr/>
        <a:lstStyle/>
        <a:p>
          <a:endParaRPr lang="en-IN"/>
        </a:p>
      </dgm:t>
    </dgm:pt>
    <dgm:pt modelId="{D6518233-65A7-4F37-BE98-F8C4A1CDEBE3}">
      <dgm:prSet phldrT="[Text]"/>
      <dgm:spPr/>
      <dgm:t>
        <a:bodyPr/>
        <a:lstStyle/>
        <a:p>
          <a:r>
            <a:rPr lang="en-IN" dirty="0"/>
            <a:t>Hyperparameter Tuning – Grid Search</a:t>
          </a:r>
        </a:p>
        <a:p>
          <a:r>
            <a:rPr lang="en-IN" dirty="0"/>
            <a:t>Pipeline</a:t>
          </a:r>
        </a:p>
      </dgm:t>
    </dgm:pt>
    <dgm:pt modelId="{578DA1D2-47BA-4D8D-BE53-AFA740CF212E}" type="parTrans" cxnId="{D27F549C-20E6-4E04-B8E9-21AC07B46C3C}">
      <dgm:prSet/>
      <dgm:spPr/>
      <dgm:t>
        <a:bodyPr/>
        <a:lstStyle/>
        <a:p>
          <a:endParaRPr lang="en-IN"/>
        </a:p>
      </dgm:t>
    </dgm:pt>
    <dgm:pt modelId="{85B81CF4-A068-4A14-9323-2468B0963CE0}" type="sibTrans" cxnId="{D27F549C-20E6-4E04-B8E9-21AC07B46C3C}">
      <dgm:prSet/>
      <dgm:spPr/>
      <dgm:t>
        <a:bodyPr/>
        <a:lstStyle/>
        <a:p>
          <a:endParaRPr lang="en-IN"/>
        </a:p>
      </dgm:t>
    </dgm:pt>
    <dgm:pt modelId="{B3EDF8E2-DCCC-4A7F-9A77-6FB7A74CD76E}">
      <dgm:prSet phldrT="[Text]"/>
      <dgm:spPr/>
      <dgm:t>
        <a:bodyPr/>
        <a:lstStyle/>
        <a:p>
          <a:r>
            <a:rPr lang="en-IN" dirty="0"/>
            <a:t>Processed Data</a:t>
          </a:r>
        </a:p>
      </dgm:t>
    </dgm:pt>
    <dgm:pt modelId="{AD5B53A8-A06E-45FC-8DAD-7D1A4B81B8AE}" type="parTrans" cxnId="{161EAEA3-2471-4076-80FA-65048CF8EE16}">
      <dgm:prSet/>
      <dgm:spPr/>
      <dgm:t>
        <a:bodyPr/>
        <a:lstStyle/>
        <a:p>
          <a:endParaRPr lang="en-IN"/>
        </a:p>
      </dgm:t>
    </dgm:pt>
    <dgm:pt modelId="{085AA0C8-48DA-4938-9D6F-EAA69B39820B}" type="sibTrans" cxnId="{161EAEA3-2471-4076-80FA-65048CF8EE16}">
      <dgm:prSet/>
      <dgm:spPr/>
      <dgm:t>
        <a:bodyPr/>
        <a:lstStyle/>
        <a:p>
          <a:endParaRPr lang="en-IN"/>
        </a:p>
      </dgm:t>
    </dgm:pt>
    <dgm:pt modelId="{F04AD890-C21D-42C1-AEFF-BF93F53248B0}">
      <dgm:prSet phldrT="[Text]"/>
      <dgm:spPr/>
      <dgm:t>
        <a:bodyPr/>
        <a:lstStyle/>
        <a:p>
          <a:r>
            <a:rPr lang="en-IN" dirty="0"/>
            <a:t>Splitting Data</a:t>
          </a:r>
        </a:p>
        <a:p>
          <a:r>
            <a:rPr lang="en-US" dirty="0"/>
            <a:t>Test size=70/30, Stratified</a:t>
          </a:r>
          <a:endParaRPr lang="en-IN" dirty="0"/>
        </a:p>
      </dgm:t>
    </dgm:pt>
    <dgm:pt modelId="{C165F7F2-B5E6-4790-8775-0EF7512A616B}" type="parTrans" cxnId="{07878777-9CFC-4C33-BE55-32121A4F794D}">
      <dgm:prSet/>
      <dgm:spPr/>
      <dgm:t>
        <a:bodyPr/>
        <a:lstStyle/>
        <a:p>
          <a:endParaRPr lang="en-IN"/>
        </a:p>
      </dgm:t>
    </dgm:pt>
    <dgm:pt modelId="{E06CF885-9DC1-4667-9A9F-DEFB2C699356}" type="sibTrans" cxnId="{07878777-9CFC-4C33-BE55-32121A4F794D}">
      <dgm:prSet/>
      <dgm:spPr/>
      <dgm:t>
        <a:bodyPr/>
        <a:lstStyle/>
        <a:p>
          <a:endParaRPr lang="en-IN"/>
        </a:p>
      </dgm:t>
    </dgm:pt>
    <dgm:pt modelId="{A85A505A-339F-47FE-8594-785AC9546780}">
      <dgm:prSet phldrT="[Text]"/>
      <dgm:spPr/>
      <dgm:t>
        <a:bodyPr/>
        <a:lstStyle/>
        <a:p>
          <a:r>
            <a:rPr lang="en-IN" dirty="0"/>
            <a:t>Encoding and Pipeline</a:t>
          </a:r>
        </a:p>
      </dgm:t>
    </dgm:pt>
    <dgm:pt modelId="{6E2EE437-4FAB-45D9-8F1D-7006E46D8A2B}" type="parTrans" cxnId="{FB62F59C-2090-4E9F-95B1-3D38919480CC}">
      <dgm:prSet/>
      <dgm:spPr/>
      <dgm:t>
        <a:bodyPr/>
        <a:lstStyle/>
        <a:p>
          <a:endParaRPr lang="en-IN"/>
        </a:p>
      </dgm:t>
    </dgm:pt>
    <dgm:pt modelId="{AD5A8DFB-7F58-4938-A34D-7D479BBB7552}" type="sibTrans" cxnId="{FB62F59C-2090-4E9F-95B1-3D38919480CC}">
      <dgm:prSet/>
      <dgm:spPr/>
      <dgm:t>
        <a:bodyPr/>
        <a:lstStyle/>
        <a:p>
          <a:endParaRPr lang="en-IN"/>
        </a:p>
      </dgm:t>
    </dgm:pt>
    <dgm:pt modelId="{0B1C8539-498E-48D7-8E3D-DE0128495C92}" type="pres">
      <dgm:prSet presAssocID="{79487D75-68C3-490B-A8DF-544365E5049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78BC4AA-80A3-491A-B4B0-9BD2821463E5}" type="pres">
      <dgm:prSet presAssocID="{79487D75-68C3-490B-A8DF-544365E5049C}" presName="hierFlow" presStyleCnt="0"/>
      <dgm:spPr/>
    </dgm:pt>
    <dgm:pt modelId="{A0E8B4A7-9BB5-445C-BC01-2933A6CA5114}" type="pres">
      <dgm:prSet presAssocID="{79487D75-68C3-490B-A8DF-544365E5049C}" presName="firstBuf" presStyleCnt="0"/>
      <dgm:spPr/>
    </dgm:pt>
    <dgm:pt modelId="{04ADBF2C-FAF1-4888-8F85-67C519ADBCF1}" type="pres">
      <dgm:prSet presAssocID="{79487D75-68C3-490B-A8DF-544365E5049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B65697D-7B0B-4772-BFBA-66A1011FD6C3}" type="pres">
      <dgm:prSet presAssocID="{C04B83A8-BCB4-4035-BF1B-23CEFD2164A2}" presName="Name14" presStyleCnt="0"/>
      <dgm:spPr/>
    </dgm:pt>
    <dgm:pt modelId="{0823DB4C-0CD4-407D-AEC6-368B23FF0B6A}" type="pres">
      <dgm:prSet presAssocID="{C04B83A8-BCB4-4035-BF1B-23CEFD2164A2}" presName="level1Shape" presStyleLbl="node0" presStyleIdx="0" presStyleCnt="1">
        <dgm:presLayoutVars>
          <dgm:chPref val="3"/>
        </dgm:presLayoutVars>
      </dgm:prSet>
      <dgm:spPr/>
    </dgm:pt>
    <dgm:pt modelId="{341337BF-4500-46A0-BAD1-AF6DAB6E0FB4}" type="pres">
      <dgm:prSet presAssocID="{C04B83A8-BCB4-4035-BF1B-23CEFD2164A2}" presName="hierChild2" presStyleCnt="0"/>
      <dgm:spPr/>
    </dgm:pt>
    <dgm:pt modelId="{A930A71C-7BE2-43EE-8541-AC928F0B32CB}" type="pres">
      <dgm:prSet presAssocID="{4CE6F674-9448-4650-9C5A-55A280229337}" presName="Name19" presStyleLbl="parChTrans1D2" presStyleIdx="0" presStyleCnt="2"/>
      <dgm:spPr/>
    </dgm:pt>
    <dgm:pt modelId="{FC71DDE1-59B8-4625-9040-253B10AC8AD6}" type="pres">
      <dgm:prSet presAssocID="{65C9CF3B-8A19-4DE2-B0D3-C6CF09CE367F}" presName="Name21" presStyleCnt="0"/>
      <dgm:spPr/>
    </dgm:pt>
    <dgm:pt modelId="{7C0B30AD-62A4-4612-B749-8A6A0514868C}" type="pres">
      <dgm:prSet presAssocID="{65C9CF3B-8A19-4DE2-B0D3-C6CF09CE367F}" presName="level2Shape" presStyleLbl="node2" presStyleIdx="0" presStyleCnt="2"/>
      <dgm:spPr/>
    </dgm:pt>
    <dgm:pt modelId="{57B178EC-13AC-4B5C-B421-8507E86845C1}" type="pres">
      <dgm:prSet presAssocID="{65C9CF3B-8A19-4DE2-B0D3-C6CF09CE367F}" presName="hierChild3" presStyleCnt="0"/>
      <dgm:spPr/>
    </dgm:pt>
    <dgm:pt modelId="{22CC244D-9919-4B72-885B-BF4481E5A16F}" type="pres">
      <dgm:prSet presAssocID="{31846EE3-C86D-4943-9C28-DE94972A563E}" presName="Name19" presStyleLbl="parChTrans1D3" presStyleIdx="0" presStyleCnt="3"/>
      <dgm:spPr/>
    </dgm:pt>
    <dgm:pt modelId="{92209706-3A50-4DC6-89D6-2F5FAD7663A8}" type="pres">
      <dgm:prSet presAssocID="{C720B915-40BC-4D57-A395-CABC894E7AC2}" presName="Name21" presStyleCnt="0"/>
      <dgm:spPr/>
    </dgm:pt>
    <dgm:pt modelId="{39225E7A-5968-4EC4-A71C-A718BE5158D0}" type="pres">
      <dgm:prSet presAssocID="{C720B915-40BC-4D57-A395-CABC894E7AC2}" presName="level2Shape" presStyleLbl="node3" presStyleIdx="0" presStyleCnt="3"/>
      <dgm:spPr/>
    </dgm:pt>
    <dgm:pt modelId="{B1A98C9B-3D47-435F-906C-B8221B6CB0E9}" type="pres">
      <dgm:prSet presAssocID="{C720B915-40BC-4D57-A395-CABC894E7AC2}" presName="hierChild3" presStyleCnt="0"/>
      <dgm:spPr/>
    </dgm:pt>
    <dgm:pt modelId="{C5DDF295-2EB3-42A4-83C7-1961E0C042F2}" type="pres">
      <dgm:prSet presAssocID="{465DCC93-7796-4076-902D-D58CFB8DD843}" presName="Name19" presStyleLbl="parChTrans1D3" presStyleIdx="1" presStyleCnt="3"/>
      <dgm:spPr/>
    </dgm:pt>
    <dgm:pt modelId="{DE351625-453B-4593-8DDE-0FA51E2BA776}" type="pres">
      <dgm:prSet presAssocID="{E5AE318A-8865-49B6-9172-C94EDF8A544D}" presName="Name21" presStyleCnt="0"/>
      <dgm:spPr/>
    </dgm:pt>
    <dgm:pt modelId="{A5B7FD6B-06FC-4C0B-ADE9-88D9AF3338E9}" type="pres">
      <dgm:prSet presAssocID="{E5AE318A-8865-49B6-9172-C94EDF8A544D}" presName="level2Shape" presStyleLbl="node3" presStyleIdx="1" presStyleCnt="3"/>
      <dgm:spPr/>
    </dgm:pt>
    <dgm:pt modelId="{43A056D0-CADF-405A-9958-1DC320553491}" type="pres">
      <dgm:prSet presAssocID="{E5AE318A-8865-49B6-9172-C94EDF8A544D}" presName="hierChild3" presStyleCnt="0"/>
      <dgm:spPr/>
    </dgm:pt>
    <dgm:pt modelId="{BAD1389B-ADC9-4343-AC9F-E017CD9560D8}" type="pres">
      <dgm:prSet presAssocID="{0300012D-6548-44B2-9913-DE33625A1927}" presName="Name19" presStyleLbl="parChTrans1D2" presStyleIdx="1" presStyleCnt="2"/>
      <dgm:spPr/>
    </dgm:pt>
    <dgm:pt modelId="{55E5549C-1199-4580-B3CC-9C500C9FC50F}" type="pres">
      <dgm:prSet presAssocID="{22C91E39-17FE-4212-90F8-75E058DD315D}" presName="Name21" presStyleCnt="0"/>
      <dgm:spPr/>
    </dgm:pt>
    <dgm:pt modelId="{95104E19-1E8E-4E6E-BA31-51C76E03A2E9}" type="pres">
      <dgm:prSet presAssocID="{22C91E39-17FE-4212-90F8-75E058DD315D}" presName="level2Shape" presStyleLbl="node2" presStyleIdx="1" presStyleCnt="2"/>
      <dgm:spPr/>
    </dgm:pt>
    <dgm:pt modelId="{AA65DF87-CEC8-414A-8893-CEBA856EB041}" type="pres">
      <dgm:prSet presAssocID="{22C91E39-17FE-4212-90F8-75E058DD315D}" presName="hierChild3" presStyleCnt="0"/>
      <dgm:spPr/>
    </dgm:pt>
    <dgm:pt modelId="{77B3AB5D-77E3-46A9-A07A-9F9C29A55883}" type="pres">
      <dgm:prSet presAssocID="{578DA1D2-47BA-4D8D-BE53-AFA740CF212E}" presName="Name19" presStyleLbl="parChTrans1D3" presStyleIdx="2" presStyleCnt="3"/>
      <dgm:spPr/>
    </dgm:pt>
    <dgm:pt modelId="{ECEF5A70-D9CC-4D52-BA08-BE129CA69F21}" type="pres">
      <dgm:prSet presAssocID="{D6518233-65A7-4F37-BE98-F8C4A1CDEBE3}" presName="Name21" presStyleCnt="0"/>
      <dgm:spPr/>
    </dgm:pt>
    <dgm:pt modelId="{B072A2D0-480B-4CA2-BDD2-DEFE6B0805D4}" type="pres">
      <dgm:prSet presAssocID="{D6518233-65A7-4F37-BE98-F8C4A1CDEBE3}" presName="level2Shape" presStyleLbl="node3" presStyleIdx="2" presStyleCnt="3" custScaleX="137702" custScaleY="99414"/>
      <dgm:spPr/>
    </dgm:pt>
    <dgm:pt modelId="{8E1DBB0D-169E-458F-9C51-04EDB8E914ED}" type="pres">
      <dgm:prSet presAssocID="{D6518233-65A7-4F37-BE98-F8C4A1CDEBE3}" presName="hierChild3" presStyleCnt="0"/>
      <dgm:spPr/>
    </dgm:pt>
    <dgm:pt modelId="{F5A37224-6FD3-487D-9762-FEF3925A158E}" type="pres">
      <dgm:prSet presAssocID="{79487D75-68C3-490B-A8DF-544365E5049C}" presName="bgShapesFlow" presStyleCnt="0"/>
      <dgm:spPr/>
    </dgm:pt>
    <dgm:pt modelId="{D4B85E34-1CBC-4DCF-8876-019962D46B51}" type="pres">
      <dgm:prSet presAssocID="{B3EDF8E2-DCCC-4A7F-9A77-6FB7A74CD76E}" presName="rectComp" presStyleCnt="0"/>
      <dgm:spPr/>
    </dgm:pt>
    <dgm:pt modelId="{E5D3DFE2-0678-4A35-A5FA-3CFB2DFC962F}" type="pres">
      <dgm:prSet presAssocID="{B3EDF8E2-DCCC-4A7F-9A77-6FB7A74CD76E}" presName="bgRect" presStyleLbl="bgShp" presStyleIdx="0" presStyleCnt="3"/>
      <dgm:spPr/>
    </dgm:pt>
    <dgm:pt modelId="{717F1A24-B162-438A-AABF-955C4F0C0126}" type="pres">
      <dgm:prSet presAssocID="{B3EDF8E2-DCCC-4A7F-9A77-6FB7A74CD76E}" presName="bgRectTx" presStyleLbl="bgShp" presStyleIdx="0" presStyleCnt="3">
        <dgm:presLayoutVars>
          <dgm:bulletEnabled val="1"/>
        </dgm:presLayoutVars>
      </dgm:prSet>
      <dgm:spPr/>
    </dgm:pt>
    <dgm:pt modelId="{5E1A5C2E-71F5-4032-82F2-F966D592BAB4}" type="pres">
      <dgm:prSet presAssocID="{B3EDF8E2-DCCC-4A7F-9A77-6FB7A74CD76E}" presName="spComp" presStyleCnt="0"/>
      <dgm:spPr/>
    </dgm:pt>
    <dgm:pt modelId="{0E0038E3-80CA-468B-93AA-257340F814E7}" type="pres">
      <dgm:prSet presAssocID="{B3EDF8E2-DCCC-4A7F-9A77-6FB7A74CD76E}" presName="vSp" presStyleCnt="0"/>
      <dgm:spPr/>
    </dgm:pt>
    <dgm:pt modelId="{8B71D7B0-E2FC-47E8-92E7-E8E87F3E6199}" type="pres">
      <dgm:prSet presAssocID="{F04AD890-C21D-42C1-AEFF-BF93F53248B0}" presName="rectComp" presStyleCnt="0"/>
      <dgm:spPr/>
    </dgm:pt>
    <dgm:pt modelId="{16FAB9EE-3A33-4B75-949B-69CB6FEF0337}" type="pres">
      <dgm:prSet presAssocID="{F04AD890-C21D-42C1-AEFF-BF93F53248B0}" presName="bgRect" presStyleLbl="bgShp" presStyleIdx="1" presStyleCnt="3"/>
      <dgm:spPr/>
    </dgm:pt>
    <dgm:pt modelId="{35B1FB39-C62F-4355-A086-BAACAF10B0A9}" type="pres">
      <dgm:prSet presAssocID="{F04AD890-C21D-42C1-AEFF-BF93F53248B0}" presName="bgRectTx" presStyleLbl="bgShp" presStyleIdx="1" presStyleCnt="3">
        <dgm:presLayoutVars>
          <dgm:bulletEnabled val="1"/>
        </dgm:presLayoutVars>
      </dgm:prSet>
      <dgm:spPr/>
    </dgm:pt>
    <dgm:pt modelId="{82063494-7308-4DD3-B273-E21FA9C4C50C}" type="pres">
      <dgm:prSet presAssocID="{F04AD890-C21D-42C1-AEFF-BF93F53248B0}" presName="spComp" presStyleCnt="0"/>
      <dgm:spPr/>
    </dgm:pt>
    <dgm:pt modelId="{766EC26C-546C-4F06-9CBD-B3A57859F625}" type="pres">
      <dgm:prSet presAssocID="{F04AD890-C21D-42C1-AEFF-BF93F53248B0}" presName="vSp" presStyleCnt="0"/>
      <dgm:spPr/>
    </dgm:pt>
    <dgm:pt modelId="{BEF90075-75CF-40EA-AAC2-40A2041ED273}" type="pres">
      <dgm:prSet presAssocID="{A85A505A-339F-47FE-8594-785AC9546780}" presName="rectComp" presStyleCnt="0"/>
      <dgm:spPr/>
    </dgm:pt>
    <dgm:pt modelId="{129CA192-5DF1-49D3-A2B1-ADA1A89033B6}" type="pres">
      <dgm:prSet presAssocID="{A85A505A-339F-47FE-8594-785AC9546780}" presName="bgRect" presStyleLbl="bgShp" presStyleIdx="2" presStyleCnt="3"/>
      <dgm:spPr/>
    </dgm:pt>
    <dgm:pt modelId="{1B0A6E2F-FC85-45FF-8B6C-5B59A07DC424}" type="pres">
      <dgm:prSet presAssocID="{A85A505A-339F-47FE-8594-785AC9546780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2F645900-B423-46B8-A16D-B3EE64143245}" type="presOf" srcId="{465DCC93-7796-4076-902D-D58CFB8DD843}" destId="{C5DDF295-2EB3-42A4-83C7-1961E0C042F2}" srcOrd="0" destOrd="0" presId="urn:microsoft.com/office/officeart/2005/8/layout/hierarchy6"/>
    <dgm:cxn modelId="{F3A3000F-388A-44B1-8C67-7914599A3A09}" type="presOf" srcId="{B3EDF8E2-DCCC-4A7F-9A77-6FB7A74CD76E}" destId="{E5D3DFE2-0678-4A35-A5FA-3CFB2DFC962F}" srcOrd="0" destOrd="0" presId="urn:microsoft.com/office/officeart/2005/8/layout/hierarchy6"/>
    <dgm:cxn modelId="{38E57111-0461-4E17-A2E4-2A52B64B7120}" type="presOf" srcId="{22C91E39-17FE-4212-90F8-75E058DD315D}" destId="{95104E19-1E8E-4E6E-BA31-51C76E03A2E9}" srcOrd="0" destOrd="0" presId="urn:microsoft.com/office/officeart/2005/8/layout/hierarchy6"/>
    <dgm:cxn modelId="{5A6C3D15-C6C0-4159-96D3-1784A1DFC948}" srcId="{C04B83A8-BCB4-4035-BF1B-23CEFD2164A2}" destId="{65C9CF3B-8A19-4DE2-B0D3-C6CF09CE367F}" srcOrd="0" destOrd="0" parTransId="{4CE6F674-9448-4650-9C5A-55A280229337}" sibTransId="{C3BD2B56-653B-40E8-9987-089958535254}"/>
    <dgm:cxn modelId="{E79C4F15-6D63-435D-A111-9E32A4C8AD89}" type="presOf" srcId="{0300012D-6548-44B2-9913-DE33625A1927}" destId="{BAD1389B-ADC9-4343-AC9F-E017CD9560D8}" srcOrd="0" destOrd="0" presId="urn:microsoft.com/office/officeart/2005/8/layout/hierarchy6"/>
    <dgm:cxn modelId="{F29EFE40-E66A-477B-9CFF-BE3E7CED308D}" type="presOf" srcId="{A85A505A-339F-47FE-8594-785AC9546780}" destId="{1B0A6E2F-FC85-45FF-8B6C-5B59A07DC424}" srcOrd="1" destOrd="0" presId="urn:microsoft.com/office/officeart/2005/8/layout/hierarchy6"/>
    <dgm:cxn modelId="{B4A6395F-14D1-4779-B8F8-DBD5D03D6390}" type="presOf" srcId="{D6518233-65A7-4F37-BE98-F8C4A1CDEBE3}" destId="{B072A2D0-480B-4CA2-BDD2-DEFE6B0805D4}" srcOrd="0" destOrd="0" presId="urn:microsoft.com/office/officeart/2005/8/layout/hierarchy6"/>
    <dgm:cxn modelId="{90E1C44C-7E58-47E1-951F-7A54E78F62BD}" srcId="{65C9CF3B-8A19-4DE2-B0D3-C6CF09CE367F}" destId="{C720B915-40BC-4D57-A395-CABC894E7AC2}" srcOrd="0" destOrd="0" parTransId="{31846EE3-C86D-4943-9C28-DE94972A563E}" sibTransId="{82A046EC-0B5A-43AB-A5FC-05056D8A4FD6}"/>
    <dgm:cxn modelId="{C4421651-1C75-4B2F-B634-E00EC52CDCEA}" type="presOf" srcId="{C720B915-40BC-4D57-A395-CABC894E7AC2}" destId="{39225E7A-5968-4EC4-A71C-A718BE5158D0}" srcOrd="0" destOrd="0" presId="urn:microsoft.com/office/officeart/2005/8/layout/hierarchy6"/>
    <dgm:cxn modelId="{948B6D52-593F-49FA-A63C-EF5710046FD0}" type="presOf" srcId="{F04AD890-C21D-42C1-AEFF-BF93F53248B0}" destId="{16FAB9EE-3A33-4B75-949B-69CB6FEF0337}" srcOrd="0" destOrd="0" presId="urn:microsoft.com/office/officeart/2005/8/layout/hierarchy6"/>
    <dgm:cxn modelId="{07878777-9CFC-4C33-BE55-32121A4F794D}" srcId="{79487D75-68C3-490B-A8DF-544365E5049C}" destId="{F04AD890-C21D-42C1-AEFF-BF93F53248B0}" srcOrd="2" destOrd="0" parTransId="{C165F7F2-B5E6-4790-8775-0EF7512A616B}" sibTransId="{E06CF885-9DC1-4667-9A9F-DEFB2C699356}"/>
    <dgm:cxn modelId="{CE74495A-9B32-4F01-B2FD-98F4FA33487F}" type="presOf" srcId="{578DA1D2-47BA-4D8D-BE53-AFA740CF212E}" destId="{77B3AB5D-77E3-46A9-A07A-9F9C29A55883}" srcOrd="0" destOrd="0" presId="urn:microsoft.com/office/officeart/2005/8/layout/hierarchy6"/>
    <dgm:cxn modelId="{92D43C80-CAED-4A9D-A509-AB3BA466D6D5}" type="presOf" srcId="{4CE6F674-9448-4650-9C5A-55A280229337}" destId="{A930A71C-7BE2-43EE-8541-AC928F0B32CB}" srcOrd="0" destOrd="0" presId="urn:microsoft.com/office/officeart/2005/8/layout/hierarchy6"/>
    <dgm:cxn modelId="{B5F46884-1801-45D1-A256-B89A10B08C66}" type="presOf" srcId="{79487D75-68C3-490B-A8DF-544365E5049C}" destId="{0B1C8539-498E-48D7-8E3D-DE0128495C92}" srcOrd="0" destOrd="0" presId="urn:microsoft.com/office/officeart/2005/8/layout/hierarchy6"/>
    <dgm:cxn modelId="{C1ADDB8A-1947-4228-9242-4AEE30988D03}" type="presOf" srcId="{65C9CF3B-8A19-4DE2-B0D3-C6CF09CE367F}" destId="{7C0B30AD-62A4-4612-B749-8A6A0514868C}" srcOrd="0" destOrd="0" presId="urn:microsoft.com/office/officeart/2005/8/layout/hierarchy6"/>
    <dgm:cxn modelId="{D27F549C-20E6-4E04-B8E9-21AC07B46C3C}" srcId="{22C91E39-17FE-4212-90F8-75E058DD315D}" destId="{D6518233-65A7-4F37-BE98-F8C4A1CDEBE3}" srcOrd="0" destOrd="0" parTransId="{578DA1D2-47BA-4D8D-BE53-AFA740CF212E}" sibTransId="{85B81CF4-A068-4A14-9323-2468B0963CE0}"/>
    <dgm:cxn modelId="{FB62F59C-2090-4E9F-95B1-3D38919480CC}" srcId="{79487D75-68C3-490B-A8DF-544365E5049C}" destId="{A85A505A-339F-47FE-8594-785AC9546780}" srcOrd="3" destOrd="0" parTransId="{6E2EE437-4FAB-45D9-8F1D-7006E46D8A2B}" sibTransId="{AD5A8DFB-7F58-4938-A34D-7D479BBB7552}"/>
    <dgm:cxn modelId="{161EAEA3-2471-4076-80FA-65048CF8EE16}" srcId="{79487D75-68C3-490B-A8DF-544365E5049C}" destId="{B3EDF8E2-DCCC-4A7F-9A77-6FB7A74CD76E}" srcOrd="1" destOrd="0" parTransId="{AD5B53A8-A06E-45FC-8DAD-7D1A4B81B8AE}" sibTransId="{085AA0C8-48DA-4938-9D6F-EAA69B39820B}"/>
    <dgm:cxn modelId="{B338D3B0-AAA6-4BDC-B5F4-CB8700953DD0}" type="presOf" srcId="{F04AD890-C21D-42C1-AEFF-BF93F53248B0}" destId="{35B1FB39-C62F-4355-A086-BAACAF10B0A9}" srcOrd="1" destOrd="0" presId="urn:microsoft.com/office/officeart/2005/8/layout/hierarchy6"/>
    <dgm:cxn modelId="{16773AB3-FC94-46D7-AD03-DE0707C7A515}" type="presOf" srcId="{E5AE318A-8865-49B6-9172-C94EDF8A544D}" destId="{A5B7FD6B-06FC-4C0B-ADE9-88D9AF3338E9}" srcOrd="0" destOrd="0" presId="urn:microsoft.com/office/officeart/2005/8/layout/hierarchy6"/>
    <dgm:cxn modelId="{673666C3-B2DF-450E-8184-A3204F8D7A66}" type="presOf" srcId="{A85A505A-339F-47FE-8594-785AC9546780}" destId="{129CA192-5DF1-49D3-A2B1-ADA1A89033B6}" srcOrd="0" destOrd="0" presId="urn:microsoft.com/office/officeart/2005/8/layout/hierarchy6"/>
    <dgm:cxn modelId="{3E60AACD-444F-49D9-876D-906EBB0EF286}" type="presOf" srcId="{31846EE3-C86D-4943-9C28-DE94972A563E}" destId="{22CC244D-9919-4B72-885B-BF4481E5A16F}" srcOrd="0" destOrd="0" presId="urn:microsoft.com/office/officeart/2005/8/layout/hierarchy6"/>
    <dgm:cxn modelId="{E9569AD2-27E6-408C-A0F8-9436B5FD4586}" type="presOf" srcId="{B3EDF8E2-DCCC-4A7F-9A77-6FB7A74CD76E}" destId="{717F1A24-B162-438A-AABF-955C4F0C0126}" srcOrd="1" destOrd="0" presId="urn:microsoft.com/office/officeart/2005/8/layout/hierarchy6"/>
    <dgm:cxn modelId="{B34225D6-2D4C-4568-846B-06E708A53D62}" srcId="{65C9CF3B-8A19-4DE2-B0D3-C6CF09CE367F}" destId="{E5AE318A-8865-49B6-9172-C94EDF8A544D}" srcOrd="1" destOrd="0" parTransId="{465DCC93-7796-4076-902D-D58CFB8DD843}" sibTransId="{46149836-E495-4BA6-AAAA-252ECBD9311D}"/>
    <dgm:cxn modelId="{CD24B7DE-8010-4382-9FD4-42F47F94EC15}" srcId="{C04B83A8-BCB4-4035-BF1B-23CEFD2164A2}" destId="{22C91E39-17FE-4212-90F8-75E058DD315D}" srcOrd="1" destOrd="0" parTransId="{0300012D-6548-44B2-9913-DE33625A1927}" sibTransId="{E4790A91-6565-46A1-BEBF-79523045F236}"/>
    <dgm:cxn modelId="{527876EF-EAD6-4E33-AF4B-FD9D22441E10}" srcId="{79487D75-68C3-490B-A8DF-544365E5049C}" destId="{C04B83A8-BCB4-4035-BF1B-23CEFD2164A2}" srcOrd="0" destOrd="0" parTransId="{D0C40482-307B-4687-888E-DABAF727817D}" sibTransId="{F6478B3B-C625-4814-883F-A5D320EBB20F}"/>
    <dgm:cxn modelId="{403E02FD-FE13-47C0-B1CB-9EF399D0ECB6}" type="presOf" srcId="{C04B83A8-BCB4-4035-BF1B-23CEFD2164A2}" destId="{0823DB4C-0CD4-407D-AEC6-368B23FF0B6A}" srcOrd="0" destOrd="0" presId="urn:microsoft.com/office/officeart/2005/8/layout/hierarchy6"/>
    <dgm:cxn modelId="{1393B7F5-0755-4202-A0BA-69EADA816463}" type="presParOf" srcId="{0B1C8539-498E-48D7-8E3D-DE0128495C92}" destId="{D78BC4AA-80A3-491A-B4B0-9BD2821463E5}" srcOrd="0" destOrd="0" presId="urn:microsoft.com/office/officeart/2005/8/layout/hierarchy6"/>
    <dgm:cxn modelId="{5D925091-AF7F-46EF-8669-574844BAA73E}" type="presParOf" srcId="{D78BC4AA-80A3-491A-B4B0-9BD2821463E5}" destId="{A0E8B4A7-9BB5-445C-BC01-2933A6CA5114}" srcOrd="0" destOrd="0" presId="urn:microsoft.com/office/officeart/2005/8/layout/hierarchy6"/>
    <dgm:cxn modelId="{9DE8B9AF-C88C-49A3-9AEC-E4C9A54D1CFA}" type="presParOf" srcId="{D78BC4AA-80A3-491A-B4B0-9BD2821463E5}" destId="{04ADBF2C-FAF1-4888-8F85-67C519ADBCF1}" srcOrd="1" destOrd="0" presId="urn:microsoft.com/office/officeart/2005/8/layout/hierarchy6"/>
    <dgm:cxn modelId="{649A371F-188B-4978-81F6-AF9F121D72EA}" type="presParOf" srcId="{04ADBF2C-FAF1-4888-8F85-67C519ADBCF1}" destId="{5B65697D-7B0B-4772-BFBA-66A1011FD6C3}" srcOrd="0" destOrd="0" presId="urn:microsoft.com/office/officeart/2005/8/layout/hierarchy6"/>
    <dgm:cxn modelId="{4C2267ED-744F-41CD-9E66-6913A0614935}" type="presParOf" srcId="{5B65697D-7B0B-4772-BFBA-66A1011FD6C3}" destId="{0823DB4C-0CD4-407D-AEC6-368B23FF0B6A}" srcOrd="0" destOrd="0" presId="urn:microsoft.com/office/officeart/2005/8/layout/hierarchy6"/>
    <dgm:cxn modelId="{C27A65FE-455E-4A4F-A888-27D6E8438CB9}" type="presParOf" srcId="{5B65697D-7B0B-4772-BFBA-66A1011FD6C3}" destId="{341337BF-4500-46A0-BAD1-AF6DAB6E0FB4}" srcOrd="1" destOrd="0" presId="urn:microsoft.com/office/officeart/2005/8/layout/hierarchy6"/>
    <dgm:cxn modelId="{4F88A09C-EB51-4005-A439-74CF0B6C2CD2}" type="presParOf" srcId="{341337BF-4500-46A0-BAD1-AF6DAB6E0FB4}" destId="{A930A71C-7BE2-43EE-8541-AC928F0B32CB}" srcOrd="0" destOrd="0" presId="urn:microsoft.com/office/officeart/2005/8/layout/hierarchy6"/>
    <dgm:cxn modelId="{33B75B86-E880-4287-ACC6-6E19230BA74A}" type="presParOf" srcId="{341337BF-4500-46A0-BAD1-AF6DAB6E0FB4}" destId="{FC71DDE1-59B8-4625-9040-253B10AC8AD6}" srcOrd="1" destOrd="0" presId="urn:microsoft.com/office/officeart/2005/8/layout/hierarchy6"/>
    <dgm:cxn modelId="{38EFA238-6200-476D-9AF3-889A1C559FDE}" type="presParOf" srcId="{FC71DDE1-59B8-4625-9040-253B10AC8AD6}" destId="{7C0B30AD-62A4-4612-B749-8A6A0514868C}" srcOrd="0" destOrd="0" presId="urn:microsoft.com/office/officeart/2005/8/layout/hierarchy6"/>
    <dgm:cxn modelId="{3F7064BA-3D45-4D36-9C4D-D3B9229AB54A}" type="presParOf" srcId="{FC71DDE1-59B8-4625-9040-253B10AC8AD6}" destId="{57B178EC-13AC-4B5C-B421-8507E86845C1}" srcOrd="1" destOrd="0" presId="urn:microsoft.com/office/officeart/2005/8/layout/hierarchy6"/>
    <dgm:cxn modelId="{A30D24B1-A378-4FAA-A4CB-A1EB945FB1C2}" type="presParOf" srcId="{57B178EC-13AC-4B5C-B421-8507E86845C1}" destId="{22CC244D-9919-4B72-885B-BF4481E5A16F}" srcOrd="0" destOrd="0" presId="urn:microsoft.com/office/officeart/2005/8/layout/hierarchy6"/>
    <dgm:cxn modelId="{22B327A8-E11B-4840-8FA4-72B6C5CA1290}" type="presParOf" srcId="{57B178EC-13AC-4B5C-B421-8507E86845C1}" destId="{92209706-3A50-4DC6-89D6-2F5FAD7663A8}" srcOrd="1" destOrd="0" presId="urn:microsoft.com/office/officeart/2005/8/layout/hierarchy6"/>
    <dgm:cxn modelId="{D3CFF8B3-3CA9-4227-B47E-EF30EC153299}" type="presParOf" srcId="{92209706-3A50-4DC6-89D6-2F5FAD7663A8}" destId="{39225E7A-5968-4EC4-A71C-A718BE5158D0}" srcOrd="0" destOrd="0" presId="urn:microsoft.com/office/officeart/2005/8/layout/hierarchy6"/>
    <dgm:cxn modelId="{9790067C-8882-4124-A7F3-29E8719C271B}" type="presParOf" srcId="{92209706-3A50-4DC6-89D6-2F5FAD7663A8}" destId="{B1A98C9B-3D47-435F-906C-B8221B6CB0E9}" srcOrd="1" destOrd="0" presId="urn:microsoft.com/office/officeart/2005/8/layout/hierarchy6"/>
    <dgm:cxn modelId="{A55257EA-BD78-4ECA-B99F-253AD0EC1EC6}" type="presParOf" srcId="{57B178EC-13AC-4B5C-B421-8507E86845C1}" destId="{C5DDF295-2EB3-42A4-83C7-1961E0C042F2}" srcOrd="2" destOrd="0" presId="urn:microsoft.com/office/officeart/2005/8/layout/hierarchy6"/>
    <dgm:cxn modelId="{9A987392-D448-44FA-8998-5AE6B67A0277}" type="presParOf" srcId="{57B178EC-13AC-4B5C-B421-8507E86845C1}" destId="{DE351625-453B-4593-8DDE-0FA51E2BA776}" srcOrd="3" destOrd="0" presId="urn:microsoft.com/office/officeart/2005/8/layout/hierarchy6"/>
    <dgm:cxn modelId="{3F13A237-5123-4B58-A85E-E1DAB2AF482B}" type="presParOf" srcId="{DE351625-453B-4593-8DDE-0FA51E2BA776}" destId="{A5B7FD6B-06FC-4C0B-ADE9-88D9AF3338E9}" srcOrd="0" destOrd="0" presId="urn:microsoft.com/office/officeart/2005/8/layout/hierarchy6"/>
    <dgm:cxn modelId="{5250E77C-1B86-405E-8ADA-32B919ABC2BC}" type="presParOf" srcId="{DE351625-453B-4593-8DDE-0FA51E2BA776}" destId="{43A056D0-CADF-405A-9958-1DC320553491}" srcOrd="1" destOrd="0" presId="urn:microsoft.com/office/officeart/2005/8/layout/hierarchy6"/>
    <dgm:cxn modelId="{E6EA3AC6-2B5D-498C-86E1-37B0F2AF1A0E}" type="presParOf" srcId="{341337BF-4500-46A0-BAD1-AF6DAB6E0FB4}" destId="{BAD1389B-ADC9-4343-AC9F-E017CD9560D8}" srcOrd="2" destOrd="0" presId="urn:microsoft.com/office/officeart/2005/8/layout/hierarchy6"/>
    <dgm:cxn modelId="{9E14D27F-130F-4E48-9F94-1A2364A27BC2}" type="presParOf" srcId="{341337BF-4500-46A0-BAD1-AF6DAB6E0FB4}" destId="{55E5549C-1199-4580-B3CC-9C500C9FC50F}" srcOrd="3" destOrd="0" presId="urn:microsoft.com/office/officeart/2005/8/layout/hierarchy6"/>
    <dgm:cxn modelId="{352C8F8E-30FC-407C-BEAD-ACCD0CEA7B88}" type="presParOf" srcId="{55E5549C-1199-4580-B3CC-9C500C9FC50F}" destId="{95104E19-1E8E-4E6E-BA31-51C76E03A2E9}" srcOrd="0" destOrd="0" presId="urn:microsoft.com/office/officeart/2005/8/layout/hierarchy6"/>
    <dgm:cxn modelId="{95B16675-DFFD-44D3-BB83-F43FFDBE5B1A}" type="presParOf" srcId="{55E5549C-1199-4580-B3CC-9C500C9FC50F}" destId="{AA65DF87-CEC8-414A-8893-CEBA856EB041}" srcOrd="1" destOrd="0" presId="urn:microsoft.com/office/officeart/2005/8/layout/hierarchy6"/>
    <dgm:cxn modelId="{910756B5-1131-41FA-84F5-733E825DAB0E}" type="presParOf" srcId="{AA65DF87-CEC8-414A-8893-CEBA856EB041}" destId="{77B3AB5D-77E3-46A9-A07A-9F9C29A55883}" srcOrd="0" destOrd="0" presId="urn:microsoft.com/office/officeart/2005/8/layout/hierarchy6"/>
    <dgm:cxn modelId="{4D742558-EFA9-432A-92F1-683350768A60}" type="presParOf" srcId="{AA65DF87-CEC8-414A-8893-CEBA856EB041}" destId="{ECEF5A70-D9CC-4D52-BA08-BE129CA69F21}" srcOrd="1" destOrd="0" presId="urn:microsoft.com/office/officeart/2005/8/layout/hierarchy6"/>
    <dgm:cxn modelId="{E11985FC-1F0E-492A-B5A1-CECAEE2A8E06}" type="presParOf" srcId="{ECEF5A70-D9CC-4D52-BA08-BE129CA69F21}" destId="{B072A2D0-480B-4CA2-BDD2-DEFE6B0805D4}" srcOrd="0" destOrd="0" presId="urn:microsoft.com/office/officeart/2005/8/layout/hierarchy6"/>
    <dgm:cxn modelId="{3860C256-9323-42D3-8609-17AA9BDB53E5}" type="presParOf" srcId="{ECEF5A70-D9CC-4D52-BA08-BE129CA69F21}" destId="{8E1DBB0D-169E-458F-9C51-04EDB8E914ED}" srcOrd="1" destOrd="0" presId="urn:microsoft.com/office/officeart/2005/8/layout/hierarchy6"/>
    <dgm:cxn modelId="{66544018-7C06-4907-9042-74051B1F9FCF}" type="presParOf" srcId="{0B1C8539-498E-48D7-8E3D-DE0128495C92}" destId="{F5A37224-6FD3-487D-9762-FEF3925A158E}" srcOrd="1" destOrd="0" presId="urn:microsoft.com/office/officeart/2005/8/layout/hierarchy6"/>
    <dgm:cxn modelId="{22FC501F-2B39-473C-9C14-D1AECF2426E2}" type="presParOf" srcId="{F5A37224-6FD3-487D-9762-FEF3925A158E}" destId="{D4B85E34-1CBC-4DCF-8876-019962D46B51}" srcOrd="0" destOrd="0" presId="urn:microsoft.com/office/officeart/2005/8/layout/hierarchy6"/>
    <dgm:cxn modelId="{C810263A-AF9F-47AD-8DA1-0A745070BE1A}" type="presParOf" srcId="{D4B85E34-1CBC-4DCF-8876-019962D46B51}" destId="{E5D3DFE2-0678-4A35-A5FA-3CFB2DFC962F}" srcOrd="0" destOrd="0" presId="urn:microsoft.com/office/officeart/2005/8/layout/hierarchy6"/>
    <dgm:cxn modelId="{C00C57F2-2025-4397-A8A4-2EEE683F7C3D}" type="presParOf" srcId="{D4B85E34-1CBC-4DCF-8876-019962D46B51}" destId="{717F1A24-B162-438A-AABF-955C4F0C0126}" srcOrd="1" destOrd="0" presId="urn:microsoft.com/office/officeart/2005/8/layout/hierarchy6"/>
    <dgm:cxn modelId="{BF53DA29-F22A-4EB0-AE21-58024CE8D6D6}" type="presParOf" srcId="{F5A37224-6FD3-487D-9762-FEF3925A158E}" destId="{5E1A5C2E-71F5-4032-82F2-F966D592BAB4}" srcOrd="1" destOrd="0" presId="urn:microsoft.com/office/officeart/2005/8/layout/hierarchy6"/>
    <dgm:cxn modelId="{057FFE45-34A1-48BC-8BCC-696496C79E65}" type="presParOf" srcId="{5E1A5C2E-71F5-4032-82F2-F966D592BAB4}" destId="{0E0038E3-80CA-468B-93AA-257340F814E7}" srcOrd="0" destOrd="0" presId="urn:microsoft.com/office/officeart/2005/8/layout/hierarchy6"/>
    <dgm:cxn modelId="{E81B54C8-633D-4AB5-BDCF-EAA17FDD61F7}" type="presParOf" srcId="{F5A37224-6FD3-487D-9762-FEF3925A158E}" destId="{8B71D7B0-E2FC-47E8-92E7-E8E87F3E6199}" srcOrd="2" destOrd="0" presId="urn:microsoft.com/office/officeart/2005/8/layout/hierarchy6"/>
    <dgm:cxn modelId="{FC67547B-2EF7-442A-8C9A-0A664904BA92}" type="presParOf" srcId="{8B71D7B0-E2FC-47E8-92E7-E8E87F3E6199}" destId="{16FAB9EE-3A33-4B75-949B-69CB6FEF0337}" srcOrd="0" destOrd="0" presId="urn:microsoft.com/office/officeart/2005/8/layout/hierarchy6"/>
    <dgm:cxn modelId="{F4F29DE8-7CA7-4616-80CD-EBB70AC5CF27}" type="presParOf" srcId="{8B71D7B0-E2FC-47E8-92E7-E8E87F3E6199}" destId="{35B1FB39-C62F-4355-A086-BAACAF10B0A9}" srcOrd="1" destOrd="0" presId="urn:microsoft.com/office/officeart/2005/8/layout/hierarchy6"/>
    <dgm:cxn modelId="{578B7706-B9B5-46CB-A413-FB8E48EED4D5}" type="presParOf" srcId="{F5A37224-6FD3-487D-9762-FEF3925A158E}" destId="{82063494-7308-4DD3-B273-E21FA9C4C50C}" srcOrd="3" destOrd="0" presId="urn:microsoft.com/office/officeart/2005/8/layout/hierarchy6"/>
    <dgm:cxn modelId="{C84A0F7A-4468-4934-B278-AEEC3DEC1135}" type="presParOf" srcId="{82063494-7308-4DD3-B273-E21FA9C4C50C}" destId="{766EC26C-546C-4F06-9CBD-B3A57859F625}" srcOrd="0" destOrd="0" presId="urn:microsoft.com/office/officeart/2005/8/layout/hierarchy6"/>
    <dgm:cxn modelId="{9A8C2FE2-A98E-49FA-AA04-DA5D7DA71462}" type="presParOf" srcId="{F5A37224-6FD3-487D-9762-FEF3925A158E}" destId="{BEF90075-75CF-40EA-AAC2-40A2041ED273}" srcOrd="4" destOrd="0" presId="urn:microsoft.com/office/officeart/2005/8/layout/hierarchy6"/>
    <dgm:cxn modelId="{A33CAB5E-5717-4C08-B641-C4962FC79F40}" type="presParOf" srcId="{BEF90075-75CF-40EA-AAC2-40A2041ED273}" destId="{129CA192-5DF1-49D3-A2B1-ADA1A89033B6}" srcOrd="0" destOrd="0" presId="urn:microsoft.com/office/officeart/2005/8/layout/hierarchy6"/>
    <dgm:cxn modelId="{A8F8EE1D-5258-46F0-9412-604EF2D70A0B}" type="presParOf" srcId="{BEF90075-75CF-40EA-AAC2-40A2041ED273}" destId="{1B0A6E2F-FC85-45FF-8B6C-5B59A07DC42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BF5DA92-EF65-4EB7-9BEF-56DDBAFEFDE9}" type="doc">
      <dgm:prSet loTypeId="urn:microsoft.com/office/officeart/2009/layout/ReverseList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7F460A5-DFFB-47EE-9E5F-E09B67DCC708}">
      <dgm:prSet phldrT="[Text]"/>
      <dgm:spPr/>
      <dgm:t>
        <a:bodyPr/>
        <a:lstStyle/>
        <a:p>
          <a:r>
            <a:rPr lang="en-IN" dirty="0" err="1"/>
            <a:t>X_Train</a:t>
          </a:r>
          <a:endParaRPr lang="en-IN" dirty="0"/>
        </a:p>
      </dgm:t>
    </dgm:pt>
    <dgm:pt modelId="{7C01F8AC-6B17-422E-8464-1E6E6F5C5F46}" type="parTrans" cxnId="{5AA2EEA1-760E-4F22-8272-1B220A5C67AB}">
      <dgm:prSet/>
      <dgm:spPr/>
      <dgm:t>
        <a:bodyPr/>
        <a:lstStyle/>
        <a:p>
          <a:endParaRPr lang="en-IN"/>
        </a:p>
      </dgm:t>
    </dgm:pt>
    <dgm:pt modelId="{C9766012-C551-4EBF-A935-13AC4479B3FB}" type="sibTrans" cxnId="{5AA2EEA1-760E-4F22-8272-1B220A5C67AB}">
      <dgm:prSet/>
      <dgm:spPr/>
      <dgm:t>
        <a:bodyPr/>
        <a:lstStyle/>
        <a:p>
          <a:endParaRPr lang="en-IN"/>
        </a:p>
      </dgm:t>
    </dgm:pt>
    <dgm:pt modelId="{41564FFF-D0B0-4D46-89C4-841AE22CBED1}">
      <dgm:prSet phldrT="[Text]"/>
      <dgm:spPr/>
      <dgm:t>
        <a:bodyPr/>
        <a:lstStyle/>
        <a:p>
          <a:r>
            <a:rPr lang="en-IN" dirty="0" err="1"/>
            <a:t>Y_Train</a:t>
          </a:r>
          <a:endParaRPr lang="en-IN" dirty="0"/>
        </a:p>
      </dgm:t>
    </dgm:pt>
    <dgm:pt modelId="{2434F1DA-A3D8-4633-8D65-DAC9ADFEA736}" type="parTrans" cxnId="{B23F71C3-DFBC-40E8-96E2-47A529A4F62F}">
      <dgm:prSet/>
      <dgm:spPr/>
      <dgm:t>
        <a:bodyPr/>
        <a:lstStyle/>
        <a:p>
          <a:endParaRPr lang="en-IN"/>
        </a:p>
      </dgm:t>
    </dgm:pt>
    <dgm:pt modelId="{AAF1C82C-5AED-4A33-AA6E-0BD4D3266005}" type="sibTrans" cxnId="{B23F71C3-DFBC-40E8-96E2-47A529A4F62F}">
      <dgm:prSet/>
      <dgm:spPr/>
      <dgm:t>
        <a:bodyPr/>
        <a:lstStyle/>
        <a:p>
          <a:endParaRPr lang="en-IN"/>
        </a:p>
      </dgm:t>
    </dgm:pt>
    <dgm:pt modelId="{6329D4D6-FCDC-45D8-8395-B68FADC70E95}" type="pres">
      <dgm:prSet presAssocID="{ABF5DA92-EF65-4EB7-9BEF-56DDBAFEFDE9}" presName="Name0" presStyleCnt="0">
        <dgm:presLayoutVars>
          <dgm:chMax val="2"/>
          <dgm:chPref val="2"/>
          <dgm:animLvl val="lvl"/>
        </dgm:presLayoutVars>
      </dgm:prSet>
      <dgm:spPr/>
    </dgm:pt>
    <dgm:pt modelId="{80D1ED12-AE00-40D8-84FE-47025F2EEBC5}" type="pres">
      <dgm:prSet presAssocID="{ABF5DA92-EF65-4EB7-9BEF-56DDBAFEFDE9}" presName="LeftText" presStyleLbl="revTx" presStyleIdx="0" presStyleCnt="0">
        <dgm:presLayoutVars>
          <dgm:bulletEnabled val="1"/>
        </dgm:presLayoutVars>
      </dgm:prSet>
      <dgm:spPr/>
    </dgm:pt>
    <dgm:pt modelId="{D2AD331F-2A1A-495A-A931-D3F51BD70574}" type="pres">
      <dgm:prSet presAssocID="{ABF5DA92-EF65-4EB7-9BEF-56DDBAFEFDE9}" presName="LeftNode" presStyleLbl="bgImgPlace1" presStyleIdx="0" presStyleCnt="2" custScaleX="275860" custScaleY="87778" custLinFactNeighborX="-88765" custLinFactNeighborY="-1303">
        <dgm:presLayoutVars>
          <dgm:chMax val="2"/>
          <dgm:chPref val="2"/>
        </dgm:presLayoutVars>
      </dgm:prSet>
      <dgm:spPr/>
    </dgm:pt>
    <dgm:pt modelId="{031D9DC3-97E4-4B36-91A6-FA3232A9FE85}" type="pres">
      <dgm:prSet presAssocID="{ABF5DA92-EF65-4EB7-9BEF-56DDBAFEFDE9}" presName="RightText" presStyleLbl="revTx" presStyleIdx="0" presStyleCnt="0">
        <dgm:presLayoutVars>
          <dgm:bulletEnabled val="1"/>
        </dgm:presLayoutVars>
      </dgm:prSet>
      <dgm:spPr/>
    </dgm:pt>
    <dgm:pt modelId="{A3B19499-D653-4D7E-9784-99A1747B2607}" type="pres">
      <dgm:prSet presAssocID="{ABF5DA92-EF65-4EB7-9BEF-56DDBAFEFDE9}" presName="RightNode" presStyleLbl="bgImgPlace1" presStyleIdx="1" presStyleCnt="2" custScaleX="199218" custScaleY="87777" custLinFactNeighborX="64116" custLinFactNeighborY="-1302">
        <dgm:presLayoutVars>
          <dgm:chMax val="0"/>
          <dgm:chPref val="0"/>
        </dgm:presLayoutVars>
      </dgm:prSet>
      <dgm:spPr/>
    </dgm:pt>
    <dgm:pt modelId="{5AB9702D-DF1F-417B-931A-FE077E33F6A6}" type="pres">
      <dgm:prSet presAssocID="{ABF5DA92-EF65-4EB7-9BEF-56DDBAFEFDE9}" presName="TopArrow" presStyleLbl="node1" presStyleIdx="0" presStyleCnt="2"/>
      <dgm:spPr/>
    </dgm:pt>
    <dgm:pt modelId="{1B03C649-E8EE-4B8B-A69B-367580B693B0}" type="pres">
      <dgm:prSet presAssocID="{ABF5DA92-EF65-4EB7-9BEF-56DDBAFEFDE9}" presName="BottomArrow" presStyleLbl="node1" presStyleIdx="1" presStyleCnt="2"/>
      <dgm:spPr/>
    </dgm:pt>
  </dgm:ptLst>
  <dgm:cxnLst>
    <dgm:cxn modelId="{C3360C11-0F24-4953-8D99-831B52898B70}" type="presOf" srcId="{41564FFF-D0B0-4D46-89C4-841AE22CBED1}" destId="{A3B19499-D653-4D7E-9784-99A1747B2607}" srcOrd="1" destOrd="0" presId="urn:microsoft.com/office/officeart/2009/layout/ReverseList"/>
    <dgm:cxn modelId="{72400B15-017D-4932-A80D-FCE1D37A63A6}" type="presOf" srcId="{41564FFF-D0B0-4D46-89C4-841AE22CBED1}" destId="{031D9DC3-97E4-4B36-91A6-FA3232A9FE85}" srcOrd="0" destOrd="0" presId="urn:microsoft.com/office/officeart/2009/layout/ReverseList"/>
    <dgm:cxn modelId="{AB859791-B0BE-489F-9F82-C0BCE048D22C}" type="presOf" srcId="{F7F460A5-DFFB-47EE-9E5F-E09B67DCC708}" destId="{80D1ED12-AE00-40D8-84FE-47025F2EEBC5}" srcOrd="0" destOrd="0" presId="urn:microsoft.com/office/officeart/2009/layout/ReverseList"/>
    <dgm:cxn modelId="{5AA2EEA1-760E-4F22-8272-1B220A5C67AB}" srcId="{ABF5DA92-EF65-4EB7-9BEF-56DDBAFEFDE9}" destId="{F7F460A5-DFFB-47EE-9E5F-E09B67DCC708}" srcOrd="0" destOrd="0" parTransId="{7C01F8AC-6B17-422E-8464-1E6E6F5C5F46}" sibTransId="{C9766012-C551-4EBF-A935-13AC4479B3FB}"/>
    <dgm:cxn modelId="{DE185DBB-C47E-4872-9839-5CBEF9BC8500}" type="presOf" srcId="{F7F460A5-DFFB-47EE-9E5F-E09B67DCC708}" destId="{D2AD331F-2A1A-495A-A931-D3F51BD70574}" srcOrd="1" destOrd="0" presId="urn:microsoft.com/office/officeart/2009/layout/ReverseList"/>
    <dgm:cxn modelId="{B23F71C3-DFBC-40E8-96E2-47A529A4F62F}" srcId="{ABF5DA92-EF65-4EB7-9BEF-56DDBAFEFDE9}" destId="{41564FFF-D0B0-4D46-89C4-841AE22CBED1}" srcOrd="1" destOrd="0" parTransId="{2434F1DA-A3D8-4633-8D65-DAC9ADFEA736}" sibTransId="{AAF1C82C-5AED-4A33-AA6E-0BD4D3266005}"/>
    <dgm:cxn modelId="{A08888CB-FC81-4189-B72F-F5509F4E9287}" type="presOf" srcId="{ABF5DA92-EF65-4EB7-9BEF-56DDBAFEFDE9}" destId="{6329D4D6-FCDC-45D8-8395-B68FADC70E95}" srcOrd="0" destOrd="0" presId="urn:microsoft.com/office/officeart/2009/layout/ReverseList"/>
    <dgm:cxn modelId="{C53EAD86-4D03-4B8F-A5A8-19CCF55ABB48}" type="presParOf" srcId="{6329D4D6-FCDC-45D8-8395-B68FADC70E95}" destId="{80D1ED12-AE00-40D8-84FE-47025F2EEBC5}" srcOrd="0" destOrd="0" presId="urn:microsoft.com/office/officeart/2009/layout/ReverseList"/>
    <dgm:cxn modelId="{723662C8-AF02-4125-8F72-6BA3277D20D0}" type="presParOf" srcId="{6329D4D6-FCDC-45D8-8395-B68FADC70E95}" destId="{D2AD331F-2A1A-495A-A931-D3F51BD70574}" srcOrd="1" destOrd="0" presId="urn:microsoft.com/office/officeart/2009/layout/ReverseList"/>
    <dgm:cxn modelId="{49F52E48-8B85-4E6C-8A50-AA3B2AFCC44C}" type="presParOf" srcId="{6329D4D6-FCDC-45D8-8395-B68FADC70E95}" destId="{031D9DC3-97E4-4B36-91A6-FA3232A9FE85}" srcOrd="2" destOrd="0" presId="urn:microsoft.com/office/officeart/2009/layout/ReverseList"/>
    <dgm:cxn modelId="{CCA4CF62-2A1D-44F0-B038-645B0E76B31B}" type="presParOf" srcId="{6329D4D6-FCDC-45D8-8395-B68FADC70E95}" destId="{A3B19499-D653-4D7E-9784-99A1747B2607}" srcOrd="3" destOrd="0" presId="urn:microsoft.com/office/officeart/2009/layout/ReverseList"/>
    <dgm:cxn modelId="{7462FD85-69A5-4AF6-A994-308A524748FD}" type="presParOf" srcId="{6329D4D6-FCDC-45D8-8395-B68FADC70E95}" destId="{5AB9702D-DF1F-417B-931A-FE077E33F6A6}" srcOrd="4" destOrd="0" presId="urn:microsoft.com/office/officeart/2009/layout/ReverseList"/>
    <dgm:cxn modelId="{64BBDC8D-9A5B-41A8-A988-4917793C70EC}" type="presParOf" srcId="{6329D4D6-FCDC-45D8-8395-B68FADC70E95}" destId="{1B03C649-E8EE-4B8B-A69B-367580B693B0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31376-4FBF-4CCC-A557-A7A535D57F57}">
      <dsp:nvSpPr>
        <dsp:cNvPr id="0" name=""/>
        <dsp:cNvSpPr/>
      </dsp:nvSpPr>
      <dsp:spPr>
        <a:xfrm>
          <a:off x="0" y="59137"/>
          <a:ext cx="11906864" cy="1216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goal of this project is to develop a machine learning model that accurately predicts whether a mushroom is edible or poisonous. </a:t>
          </a:r>
          <a:endParaRPr lang="en-IN" sz="2800" kern="1200" dirty="0"/>
        </a:p>
      </dsp:txBody>
      <dsp:txXfrm>
        <a:off x="59399" y="118536"/>
        <a:ext cx="11788066" cy="10980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7B22A-80D0-4955-B1E1-65B148CDE575}">
      <dsp:nvSpPr>
        <dsp:cNvPr id="0" name=""/>
        <dsp:cNvSpPr/>
      </dsp:nvSpPr>
      <dsp:spPr>
        <a:xfrm rot="5400000">
          <a:off x="-253475" y="257015"/>
          <a:ext cx="1689835" cy="1182884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Encoder</a:t>
          </a:r>
        </a:p>
      </dsp:txBody>
      <dsp:txXfrm rot="-5400000">
        <a:off x="1" y="594981"/>
        <a:ext cx="1182884" cy="506951"/>
      </dsp:txXfrm>
    </dsp:sp>
    <dsp:sp modelId="{0E8B6955-A5EC-4C50-9681-D874C3EAF987}">
      <dsp:nvSpPr>
        <dsp:cNvPr id="0" name=""/>
        <dsp:cNvSpPr/>
      </dsp:nvSpPr>
      <dsp:spPr>
        <a:xfrm rot="5400000">
          <a:off x="5961265" y="-4774840"/>
          <a:ext cx="1098392" cy="10655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Binary Encoding – </a:t>
          </a:r>
          <a:r>
            <a:rPr lang="en-IN" sz="1500" b="0" kern="1200" dirty="0"/>
            <a:t>Has Added advantage over One Hot Encoding, decreases Sparsity and less number of columns comparatively </a:t>
          </a:r>
          <a:endParaRPr lang="en-IN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Frequency Encoding </a:t>
          </a:r>
          <a:r>
            <a:rPr lang="en-IN" sz="1500" b="1" kern="1200" dirty="0"/>
            <a:t>- </a:t>
          </a:r>
          <a:r>
            <a:rPr lang="en-US" sz="1500" b="0" i="0" kern="1200" dirty="0"/>
            <a:t>replaces each category with the number of times it appears in the dataset</a:t>
          </a:r>
          <a:endParaRPr lang="en-IN" sz="1500" b="1" kern="1200" dirty="0"/>
        </a:p>
      </dsp:txBody>
      <dsp:txXfrm rot="-5400000">
        <a:off x="1182885" y="57159"/>
        <a:ext cx="10601535" cy="991154"/>
      </dsp:txXfrm>
    </dsp:sp>
    <dsp:sp modelId="{69E30B01-B2A2-4E11-897C-1D15C0E4DB72}">
      <dsp:nvSpPr>
        <dsp:cNvPr id="0" name=""/>
        <dsp:cNvSpPr/>
      </dsp:nvSpPr>
      <dsp:spPr>
        <a:xfrm rot="5400000">
          <a:off x="-253475" y="1773958"/>
          <a:ext cx="1689835" cy="1182884"/>
        </a:xfrm>
        <a:prstGeom prst="chevron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Scaler</a:t>
          </a:r>
        </a:p>
      </dsp:txBody>
      <dsp:txXfrm rot="-5400000">
        <a:off x="1" y="2111924"/>
        <a:ext cx="1182884" cy="506951"/>
      </dsp:txXfrm>
    </dsp:sp>
    <dsp:sp modelId="{9D096445-E7FD-4662-9D7B-27820D47AF1E}">
      <dsp:nvSpPr>
        <dsp:cNvPr id="0" name=""/>
        <dsp:cNvSpPr/>
      </dsp:nvSpPr>
      <dsp:spPr>
        <a:xfrm rot="5400000">
          <a:off x="5961265" y="-3257897"/>
          <a:ext cx="1098392" cy="10655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Standard Scaler </a:t>
          </a:r>
          <a:r>
            <a:rPr lang="en-IN" sz="1500" kern="1200" dirty="0"/>
            <a:t>– Scales the features by Standardizing to ensure proper working of Distance Based Algorithms, ex: KNN</a:t>
          </a:r>
        </a:p>
      </dsp:txBody>
      <dsp:txXfrm rot="-5400000">
        <a:off x="1182885" y="1574102"/>
        <a:ext cx="10601535" cy="991154"/>
      </dsp:txXfrm>
    </dsp:sp>
    <dsp:sp modelId="{4A76EFC7-D71F-454E-BDCC-E3E4F9BAA3BE}">
      <dsp:nvSpPr>
        <dsp:cNvPr id="0" name=""/>
        <dsp:cNvSpPr/>
      </dsp:nvSpPr>
      <dsp:spPr>
        <a:xfrm rot="5400000">
          <a:off x="-253475" y="3795776"/>
          <a:ext cx="1689835" cy="1182884"/>
        </a:xfrm>
        <a:prstGeom prst="chevron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Classifier</a:t>
          </a:r>
        </a:p>
      </dsp:txBody>
      <dsp:txXfrm rot="-5400000">
        <a:off x="1" y="4133742"/>
        <a:ext cx="1182884" cy="506951"/>
      </dsp:txXfrm>
    </dsp:sp>
    <dsp:sp modelId="{F7D7D92A-05C5-4E00-80D5-BDC369722D24}">
      <dsp:nvSpPr>
        <dsp:cNvPr id="0" name=""/>
        <dsp:cNvSpPr/>
      </dsp:nvSpPr>
      <dsp:spPr>
        <a:xfrm rot="5400000">
          <a:off x="5456389" y="-1236079"/>
          <a:ext cx="2108145" cy="10655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Logistic Regression </a:t>
          </a:r>
          <a:r>
            <a:rPr lang="en-IN" sz="1500" kern="1200" dirty="0"/>
            <a:t>: </a:t>
          </a:r>
          <a:r>
            <a:rPr lang="en-IN" sz="1500" kern="1200" dirty="0" err="1"/>
            <a:t>LogisticRegression</a:t>
          </a:r>
          <a:r>
            <a:rPr lang="en-IN" sz="1500" kern="1200" dirty="0"/>
            <a:t>(</a:t>
          </a:r>
          <a:r>
            <a:rPr lang="en-IN" sz="1500" kern="1200" dirty="0" err="1"/>
            <a:t>random_state</a:t>
          </a:r>
          <a:r>
            <a:rPr lang="en-IN" sz="1500" kern="1200" dirty="0"/>
            <a:t>=42)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KNN       </a:t>
          </a:r>
          <a:r>
            <a:rPr lang="en-IN" sz="1500" b="1" kern="1200" dirty="0"/>
            <a:t>                    </a:t>
          </a:r>
          <a:r>
            <a:rPr lang="en-IN" sz="1500" kern="1200" dirty="0"/>
            <a:t>: </a:t>
          </a:r>
          <a:r>
            <a:rPr lang="en-US" sz="1500" kern="1200" dirty="0" err="1"/>
            <a:t>KNeighborsClassifier</a:t>
          </a:r>
          <a:r>
            <a:rPr lang="en-US" sz="1500" kern="1200" dirty="0"/>
            <a:t>(metric='</a:t>
          </a:r>
          <a:r>
            <a:rPr lang="en-US" sz="1500" kern="1200" dirty="0" err="1"/>
            <a:t>manhattan</a:t>
          </a:r>
          <a:r>
            <a:rPr lang="en-US" sz="1500" kern="1200" dirty="0"/>
            <a:t>', </a:t>
          </a:r>
          <a:r>
            <a:rPr lang="en-US" sz="1500" kern="1200" dirty="0" err="1"/>
            <a:t>n_neighbors</a:t>
          </a:r>
          <a:r>
            <a:rPr lang="en-US" sz="1500" kern="1200" dirty="0"/>
            <a:t>= 5, weights= 'distance')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Decision Tree           </a:t>
          </a:r>
          <a:r>
            <a:rPr lang="en-IN" sz="1500" kern="1200" dirty="0"/>
            <a:t>: </a:t>
          </a:r>
          <a:r>
            <a:rPr lang="en-IN" sz="1500" kern="1200" dirty="0" err="1"/>
            <a:t>DecisionTreeClassifier</a:t>
          </a:r>
          <a:r>
            <a:rPr lang="en-IN" sz="1500" kern="1200" dirty="0"/>
            <a:t>(criterion= 'entropy', </a:t>
          </a:r>
          <a:r>
            <a:rPr lang="en-IN" sz="1500" kern="1200" dirty="0" err="1"/>
            <a:t>max_depth</a:t>
          </a:r>
          <a:r>
            <a:rPr lang="en-IN" sz="1500" kern="1200" dirty="0"/>
            <a:t>= None, </a:t>
          </a:r>
          <a:r>
            <a:rPr lang="en-IN" sz="1500" kern="1200" dirty="0" err="1"/>
            <a:t>min_samples_split</a:t>
          </a:r>
          <a:r>
            <a:rPr lang="en-IN" sz="1500" kern="1200" dirty="0"/>
            <a:t>= 2,random_state=42)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Random Forest</a:t>
          </a:r>
          <a:r>
            <a:rPr lang="en-IN" sz="1500" kern="1200" dirty="0">
              <a:solidFill>
                <a:srgbClr val="7030A0"/>
              </a:solidFill>
            </a:rPr>
            <a:t>        </a:t>
          </a:r>
          <a:r>
            <a:rPr lang="en-IN" sz="1500" kern="1200" dirty="0"/>
            <a:t>: </a:t>
          </a:r>
          <a:r>
            <a:rPr lang="en-IN" sz="1500" kern="1200" dirty="0" err="1"/>
            <a:t>RandomForestClassifier</a:t>
          </a:r>
          <a:r>
            <a:rPr lang="en-IN" sz="1500" kern="1200" dirty="0"/>
            <a:t>(</a:t>
          </a:r>
          <a:r>
            <a:rPr lang="en-IN" sz="1500" kern="1200" dirty="0" err="1"/>
            <a:t>max_depth</a:t>
          </a:r>
          <a:r>
            <a:rPr lang="en-IN" sz="1500" kern="1200" dirty="0"/>
            <a:t>= None, </a:t>
          </a:r>
          <a:r>
            <a:rPr lang="en-IN" sz="1500" kern="1200" dirty="0" err="1"/>
            <a:t>min_samples_split</a:t>
          </a:r>
          <a:r>
            <a:rPr lang="en-IN" sz="1500" kern="1200" dirty="0"/>
            <a:t>= 5, </a:t>
          </a:r>
          <a:r>
            <a:rPr lang="en-IN" sz="1500" kern="1200" dirty="0" err="1"/>
            <a:t>n_estimators</a:t>
          </a:r>
          <a:r>
            <a:rPr lang="en-IN" sz="1500" kern="1200" dirty="0"/>
            <a:t>= 50)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Naïve Bayes              </a:t>
          </a:r>
          <a:r>
            <a:rPr lang="en-IN" sz="1500" kern="1200" dirty="0"/>
            <a:t>: </a:t>
          </a:r>
          <a:r>
            <a:rPr lang="en-IN" sz="1500" kern="1200" dirty="0" err="1"/>
            <a:t>GaussianNB</a:t>
          </a:r>
          <a:r>
            <a:rPr lang="en-IN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XGB Classifier           </a:t>
          </a:r>
          <a:r>
            <a:rPr lang="en-IN" sz="1500" kern="1200" dirty="0"/>
            <a:t>: </a:t>
          </a:r>
          <a:r>
            <a:rPr lang="en-US" sz="1500" kern="1200" dirty="0" err="1"/>
            <a:t>XGBClassifier</a:t>
          </a:r>
          <a:r>
            <a:rPr lang="en-US" sz="1500" kern="1200" dirty="0"/>
            <a:t>(</a:t>
          </a:r>
          <a:r>
            <a:rPr lang="en-US" sz="1500" kern="1200" dirty="0" err="1"/>
            <a:t>learning_rate</a:t>
          </a:r>
          <a:r>
            <a:rPr lang="en-US" sz="1500" kern="1200" dirty="0"/>
            <a:t>=0.2,max_depth= 7, </a:t>
          </a:r>
          <a:r>
            <a:rPr lang="en-US" sz="1500" kern="1200" dirty="0" err="1"/>
            <a:t>n_estimators</a:t>
          </a:r>
          <a:r>
            <a:rPr lang="en-US" sz="1500" kern="1200" dirty="0"/>
            <a:t>= 200, subsample= 1.0, </a:t>
          </a:r>
          <a:r>
            <a:rPr lang="en-US" sz="1500" kern="1200" dirty="0" err="1"/>
            <a:t>random_state</a:t>
          </a:r>
          <a:r>
            <a:rPr lang="en-US" sz="1500" kern="1200" dirty="0"/>
            <a:t>=42)</a:t>
          </a:r>
          <a:endParaRPr lang="en-IN" sz="1500" kern="1200" dirty="0"/>
        </a:p>
      </dsp:txBody>
      <dsp:txXfrm rot="-5400000">
        <a:off x="1182885" y="3140336"/>
        <a:ext cx="10552243" cy="19023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35C89-3D1E-4F0F-9A54-0797E6EF3AF9}">
      <dsp:nvSpPr>
        <dsp:cNvPr id="0" name=""/>
        <dsp:cNvSpPr/>
      </dsp:nvSpPr>
      <dsp:spPr>
        <a:xfrm>
          <a:off x="333267" y="85387"/>
          <a:ext cx="4655122" cy="423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7030A0"/>
              </a:solidFill>
            </a:rPr>
            <a:t>Pipeline</a:t>
          </a:r>
        </a:p>
      </dsp:txBody>
      <dsp:txXfrm>
        <a:off x="333267" y="85387"/>
        <a:ext cx="4655122" cy="423192"/>
      </dsp:txXfrm>
    </dsp:sp>
    <dsp:sp modelId="{A82CB4B0-188C-4ADF-A721-60E57BED3714}">
      <dsp:nvSpPr>
        <dsp:cNvPr id="0" name=""/>
        <dsp:cNvSpPr/>
      </dsp:nvSpPr>
      <dsp:spPr>
        <a:xfrm>
          <a:off x="33326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A0EFD-E0DA-46F5-9A8B-8055839CF19B}">
      <dsp:nvSpPr>
        <dsp:cNvPr id="0" name=""/>
        <dsp:cNvSpPr/>
      </dsp:nvSpPr>
      <dsp:spPr>
        <a:xfrm>
          <a:off x="104474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A34D9-D27E-46AA-9384-CBF911A92679}">
      <dsp:nvSpPr>
        <dsp:cNvPr id="0" name=""/>
        <dsp:cNvSpPr/>
      </dsp:nvSpPr>
      <dsp:spPr>
        <a:xfrm>
          <a:off x="1756223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583AE-FA1A-4533-969E-45541D3187E8}">
      <dsp:nvSpPr>
        <dsp:cNvPr id="0" name=""/>
        <dsp:cNvSpPr/>
      </dsp:nvSpPr>
      <dsp:spPr>
        <a:xfrm>
          <a:off x="2467701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74021-AD3A-4974-A1E7-42441959A35D}">
      <dsp:nvSpPr>
        <dsp:cNvPr id="0" name=""/>
        <dsp:cNvSpPr/>
      </dsp:nvSpPr>
      <dsp:spPr>
        <a:xfrm>
          <a:off x="3179179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FF4A0-335E-4349-9607-166936FAACDF}">
      <dsp:nvSpPr>
        <dsp:cNvPr id="0" name=""/>
        <dsp:cNvSpPr/>
      </dsp:nvSpPr>
      <dsp:spPr>
        <a:xfrm>
          <a:off x="389065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E4F8D-4F8D-4A82-88F5-EA8ACB7F3F42}">
      <dsp:nvSpPr>
        <dsp:cNvPr id="0" name=""/>
        <dsp:cNvSpPr/>
      </dsp:nvSpPr>
      <dsp:spPr>
        <a:xfrm>
          <a:off x="460213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5B1FC-A493-4B48-93D5-B55FF9BE4D99}">
      <dsp:nvSpPr>
        <dsp:cNvPr id="0" name=""/>
        <dsp:cNvSpPr/>
      </dsp:nvSpPr>
      <dsp:spPr>
        <a:xfrm>
          <a:off x="721019" y="359786"/>
          <a:ext cx="3693683" cy="5251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Loop over both encoders</a:t>
          </a:r>
        </a:p>
      </dsp:txBody>
      <dsp:txXfrm>
        <a:off x="736399" y="375166"/>
        <a:ext cx="3138468" cy="494359"/>
      </dsp:txXfrm>
    </dsp:sp>
    <dsp:sp modelId="{B76D87C7-9738-4C82-B486-20770273536D}">
      <dsp:nvSpPr>
        <dsp:cNvPr id="0" name=""/>
        <dsp:cNvSpPr/>
      </dsp:nvSpPr>
      <dsp:spPr>
        <a:xfrm>
          <a:off x="1313917" y="1273808"/>
          <a:ext cx="3546951" cy="503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Loop over </a:t>
          </a:r>
          <a:r>
            <a:rPr lang="en-IN" sz="2300" kern="1200" dirty="0"/>
            <a:t>classifiers</a:t>
          </a:r>
        </a:p>
      </dsp:txBody>
      <dsp:txXfrm>
        <a:off x="1328660" y="1288551"/>
        <a:ext cx="2883721" cy="473880"/>
      </dsp:txXfrm>
    </dsp:sp>
    <dsp:sp modelId="{71B88E42-D13E-4329-9312-BBE53CF1828C}">
      <dsp:nvSpPr>
        <dsp:cNvPr id="0" name=""/>
        <dsp:cNvSpPr/>
      </dsp:nvSpPr>
      <dsp:spPr>
        <a:xfrm>
          <a:off x="1603895" y="2356297"/>
          <a:ext cx="9077667" cy="1711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Pipeline – Take respective Encoder, Classifier – with Best Parameters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Cross Validation – on Training Data -&gt;  K – Folds = 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Pipeline-Fit on (X-Train, Y-Train)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Pipeline-Predict on (X-Test)</a:t>
          </a:r>
        </a:p>
      </dsp:txBody>
      <dsp:txXfrm>
        <a:off x="1654032" y="2406434"/>
        <a:ext cx="7355460" cy="1611519"/>
      </dsp:txXfrm>
    </dsp:sp>
    <dsp:sp modelId="{35524347-50F2-4073-936D-0AB4B7C3CC16}">
      <dsp:nvSpPr>
        <dsp:cNvPr id="0" name=""/>
        <dsp:cNvSpPr/>
      </dsp:nvSpPr>
      <dsp:spPr>
        <a:xfrm>
          <a:off x="2310582" y="875068"/>
          <a:ext cx="275150" cy="53586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/>
        </a:p>
      </dsp:txBody>
      <dsp:txXfrm>
        <a:off x="2372491" y="875068"/>
        <a:ext cx="151332" cy="467760"/>
      </dsp:txXfrm>
    </dsp:sp>
    <dsp:sp modelId="{9196207E-4B98-4C42-883E-AD9606911A33}">
      <dsp:nvSpPr>
        <dsp:cNvPr id="0" name=""/>
        <dsp:cNvSpPr/>
      </dsp:nvSpPr>
      <dsp:spPr>
        <a:xfrm>
          <a:off x="2782529" y="1725977"/>
          <a:ext cx="413091" cy="71242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2875474" y="1725977"/>
        <a:ext cx="227201" cy="6101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7D783-6495-4D66-A23A-B60B968B860A}">
      <dsp:nvSpPr>
        <dsp:cNvPr id="0" name=""/>
        <dsp:cNvSpPr/>
      </dsp:nvSpPr>
      <dsp:spPr>
        <a:xfrm>
          <a:off x="504529" y="786"/>
          <a:ext cx="921508" cy="5529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Accuracy</a:t>
          </a:r>
        </a:p>
      </dsp:txBody>
      <dsp:txXfrm>
        <a:off x="504529" y="786"/>
        <a:ext cx="921508" cy="552905"/>
      </dsp:txXfrm>
    </dsp:sp>
    <dsp:sp modelId="{AB146562-9086-4BE9-B482-3FF0805FC094}">
      <dsp:nvSpPr>
        <dsp:cNvPr id="0" name=""/>
        <dsp:cNvSpPr/>
      </dsp:nvSpPr>
      <dsp:spPr>
        <a:xfrm>
          <a:off x="1518188" y="786"/>
          <a:ext cx="921508" cy="552905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Precision</a:t>
          </a:r>
        </a:p>
      </dsp:txBody>
      <dsp:txXfrm>
        <a:off x="1518188" y="786"/>
        <a:ext cx="921508" cy="552905"/>
      </dsp:txXfrm>
    </dsp:sp>
    <dsp:sp modelId="{CD84C113-B26A-4B7E-9DCF-A694AD8EFF3B}">
      <dsp:nvSpPr>
        <dsp:cNvPr id="0" name=""/>
        <dsp:cNvSpPr/>
      </dsp:nvSpPr>
      <dsp:spPr>
        <a:xfrm>
          <a:off x="504529" y="645842"/>
          <a:ext cx="921508" cy="552905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Recall</a:t>
          </a:r>
        </a:p>
      </dsp:txBody>
      <dsp:txXfrm>
        <a:off x="504529" y="645842"/>
        <a:ext cx="921508" cy="552905"/>
      </dsp:txXfrm>
    </dsp:sp>
    <dsp:sp modelId="{A64BB561-216A-4E37-9F26-996F44A6B003}">
      <dsp:nvSpPr>
        <dsp:cNvPr id="0" name=""/>
        <dsp:cNvSpPr/>
      </dsp:nvSpPr>
      <dsp:spPr>
        <a:xfrm>
          <a:off x="1518188" y="645842"/>
          <a:ext cx="921508" cy="55290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F1 - Score</a:t>
          </a:r>
        </a:p>
      </dsp:txBody>
      <dsp:txXfrm>
        <a:off x="1518188" y="645842"/>
        <a:ext cx="921508" cy="55290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65D91-3659-45E6-9AE8-C27C35AA2356}">
      <dsp:nvSpPr>
        <dsp:cNvPr id="0" name=""/>
        <dsp:cNvSpPr/>
      </dsp:nvSpPr>
      <dsp:spPr>
        <a:xfrm>
          <a:off x="0" y="780005"/>
          <a:ext cx="879003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72CFC-6FA4-43E2-82FD-F62BC628886D}">
      <dsp:nvSpPr>
        <dsp:cNvPr id="0" name=""/>
        <dsp:cNvSpPr/>
      </dsp:nvSpPr>
      <dsp:spPr>
        <a:xfrm>
          <a:off x="2285410" y="390032"/>
          <a:ext cx="6504628" cy="389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Code flow written</a:t>
          </a:r>
        </a:p>
      </dsp:txBody>
      <dsp:txXfrm>
        <a:off x="2285410" y="390032"/>
        <a:ext cx="6504628" cy="389973"/>
      </dsp:txXfrm>
    </dsp:sp>
    <dsp:sp modelId="{53A1003B-5C13-4FFB-9CAC-E65D680A40D0}">
      <dsp:nvSpPr>
        <dsp:cNvPr id="0" name=""/>
        <dsp:cNvSpPr/>
      </dsp:nvSpPr>
      <dsp:spPr>
        <a:xfrm>
          <a:off x="0" y="390032"/>
          <a:ext cx="2285410" cy="389973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Code Flow</a:t>
          </a:r>
        </a:p>
      </dsp:txBody>
      <dsp:txXfrm>
        <a:off x="19040" y="409072"/>
        <a:ext cx="2247330" cy="37093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BCE45-782B-4A5C-A6A7-963594A05A89}">
      <dsp:nvSpPr>
        <dsp:cNvPr id="0" name=""/>
        <dsp:cNvSpPr/>
      </dsp:nvSpPr>
      <dsp:spPr>
        <a:xfrm>
          <a:off x="2784" y="130279"/>
          <a:ext cx="1424285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Training Data</a:t>
          </a:r>
        </a:p>
      </dsp:txBody>
      <dsp:txXfrm>
        <a:off x="2784" y="130279"/>
        <a:ext cx="1424285" cy="336600"/>
      </dsp:txXfrm>
    </dsp:sp>
    <dsp:sp modelId="{F339CA67-3EC6-4FDB-821D-186DD62CC37C}">
      <dsp:nvSpPr>
        <dsp:cNvPr id="0" name=""/>
        <dsp:cNvSpPr/>
      </dsp:nvSpPr>
      <dsp:spPr>
        <a:xfrm>
          <a:off x="1427070" y="114501"/>
          <a:ext cx="284857" cy="3681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67DBE-9B15-4A99-9B77-55D68E21B025}">
      <dsp:nvSpPr>
        <dsp:cNvPr id="0" name=""/>
        <dsp:cNvSpPr/>
      </dsp:nvSpPr>
      <dsp:spPr>
        <a:xfrm>
          <a:off x="1825869" y="114501"/>
          <a:ext cx="3874056" cy="3681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Cross Validation Metrics</a:t>
          </a:r>
        </a:p>
      </dsp:txBody>
      <dsp:txXfrm>
        <a:off x="1825869" y="114501"/>
        <a:ext cx="3874056" cy="368156"/>
      </dsp:txXfrm>
    </dsp:sp>
    <dsp:sp modelId="{D4DB3F4E-EB69-4D5F-B7A2-AB1E44B74285}">
      <dsp:nvSpPr>
        <dsp:cNvPr id="0" name=""/>
        <dsp:cNvSpPr/>
      </dsp:nvSpPr>
      <dsp:spPr>
        <a:xfrm>
          <a:off x="2784" y="559636"/>
          <a:ext cx="1424285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Testing Data</a:t>
          </a:r>
        </a:p>
      </dsp:txBody>
      <dsp:txXfrm>
        <a:off x="2784" y="559636"/>
        <a:ext cx="1424285" cy="336600"/>
      </dsp:txXfrm>
    </dsp:sp>
    <dsp:sp modelId="{FEDBDC66-D940-4681-8104-C4F1D950DBDE}">
      <dsp:nvSpPr>
        <dsp:cNvPr id="0" name=""/>
        <dsp:cNvSpPr/>
      </dsp:nvSpPr>
      <dsp:spPr>
        <a:xfrm>
          <a:off x="1427070" y="543858"/>
          <a:ext cx="284857" cy="3681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E4791-555A-46E1-B332-B75BF6B2343B}">
      <dsp:nvSpPr>
        <dsp:cNvPr id="0" name=""/>
        <dsp:cNvSpPr/>
      </dsp:nvSpPr>
      <dsp:spPr>
        <a:xfrm>
          <a:off x="1825869" y="543858"/>
          <a:ext cx="3874056" cy="3681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Testing Metrics</a:t>
          </a:r>
        </a:p>
      </dsp:txBody>
      <dsp:txXfrm>
        <a:off x="1825869" y="543858"/>
        <a:ext cx="3874056" cy="3681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35C89-3D1E-4F0F-9A54-0797E6EF3AF9}">
      <dsp:nvSpPr>
        <dsp:cNvPr id="0" name=""/>
        <dsp:cNvSpPr/>
      </dsp:nvSpPr>
      <dsp:spPr>
        <a:xfrm>
          <a:off x="333267" y="85387"/>
          <a:ext cx="4655122" cy="423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Test Prediction Metrics</a:t>
          </a:r>
        </a:p>
      </dsp:txBody>
      <dsp:txXfrm>
        <a:off x="333267" y="85387"/>
        <a:ext cx="4655122" cy="423192"/>
      </dsp:txXfrm>
    </dsp:sp>
    <dsp:sp modelId="{A82CB4B0-188C-4ADF-A721-60E57BED3714}">
      <dsp:nvSpPr>
        <dsp:cNvPr id="0" name=""/>
        <dsp:cNvSpPr/>
      </dsp:nvSpPr>
      <dsp:spPr>
        <a:xfrm>
          <a:off x="33326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A0EFD-E0DA-46F5-9A8B-8055839CF19B}">
      <dsp:nvSpPr>
        <dsp:cNvPr id="0" name=""/>
        <dsp:cNvSpPr/>
      </dsp:nvSpPr>
      <dsp:spPr>
        <a:xfrm>
          <a:off x="104474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A34D9-D27E-46AA-9384-CBF911A92679}">
      <dsp:nvSpPr>
        <dsp:cNvPr id="0" name=""/>
        <dsp:cNvSpPr/>
      </dsp:nvSpPr>
      <dsp:spPr>
        <a:xfrm>
          <a:off x="1756223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583AE-FA1A-4533-969E-45541D3187E8}">
      <dsp:nvSpPr>
        <dsp:cNvPr id="0" name=""/>
        <dsp:cNvSpPr/>
      </dsp:nvSpPr>
      <dsp:spPr>
        <a:xfrm>
          <a:off x="2467701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74021-AD3A-4974-A1E7-42441959A35D}">
      <dsp:nvSpPr>
        <dsp:cNvPr id="0" name=""/>
        <dsp:cNvSpPr/>
      </dsp:nvSpPr>
      <dsp:spPr>
        <a:xfrm>
          <a:off x="3179179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FF4A0-335E-4349-9607-166936FAACDF}">
      <dsp:nvSpPr>
        <dsp:cNvPr id="0" name=""/>
        <dsp:cNvSpPr/>
      </dsp:nvSpPr>
      <dsp:spPr>
        <a:xfrm>
          <a:off x="389065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E4F8D-4F8D-4A82-88F5-EA8ACB7F3F42}">
      <dsp:nvSpPr>
        <dsp:cNvPr id="0" name=""/>
        <dsp:cNvSpPr/>
      </dsp:nvSpPr>
      <dsp:spPr>
        <a:xfrm>
          <a:off x="460213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35C89-3D1E-4F0F-9A54-0797E6EF3AF9}">
      <dsp:nvSpPr>
        <dsp:cNvPr id="0" name=""/>
        <dsp:cNvSpPr/>
      </dsp:nvSpPr>
      <dsp:spPr>
        <a:xfrm>
          <a:off x="333267" y="85387"/>
          <a:ext cx="4655122" cy="423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Train Prediction Metrics</a:t>
          </a:r>
        </a:p>
      </dsp:txBody>
      <dsp:txXfrm>
        <a:off x="333267" y="85387"/>
        <a:ext cx="4655122" cy="423192"/>
      </dsp:txXfrm>
    </dsp:sp>
    <dsp:sp modelId="{A82CB4B0-188C-4ADF-A721-60E57BED3714}">
      <dsp:nvSpPr>
        <dsp:cNvPr id="0" name=""/>
        <dsp:cNvSpPr/>
      </dsp:nvSpPr>
      <dsp:spPr>
        <a:xfrm>
          <a:off x="33326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A0EFD-E0DA-46F5-9A8B-8055839CF19B}">
      <dsp:nvSpPr>
        <dsp:cNvPr id="0" name=""/>
        <dsp:cNvSpPr/>
      </dsp:nvSpPr>
      <dsp:spPr>
        <a:xfrm>
          <a:off x="104474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A34D9-D27E-46AA-9384-CBF911A92679}">
      <dsp:nvSpPr>
        <dsp:cNvPr id="0" name=""/>
        <dsp:cNvSpPr/>
      </dsp:nvSpPr>
      <dsp:spPr>
        <a:xfrm>
          <a:off x="1756223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583AE-FA1A-4533-969E-45541D3187E8}">
      <dsp:nvSpPr>
        <dsp:cNvPr id="0" name=""/>
        <dsp:cNvSpPr/>
      </dsp:nvSpPr>
      <dsp:spPr>
        <a:xfrm>
          <a:off x="2467701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74021-AD3A-4974-A1E7-42441959A35D}">
      <dsp:nvSpPr>
        <dsp:cNvPr id="0" name=""/>
        <dsp:cNvSpPr/>
      </dsp:nvSpPr>
      <dsp:spPr>
        <a:xfrm>
          <a:off x="3179179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FF4A0-335E-4349-9607-166936FAACDF}">
      <dsp:nvSpPr>
        <dsp:cNvPr id="0" name=""/>
        <dsp:cNvSpPr/>
      </dsp:nvSpPr>
      <dsp:spPr>
        <a:xfrm>
          <a:off x="389065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E4F8D-4F8D-4A82-88F5-EA8ACB7F3F42}">
      <dsp:nvSpPr>
        <dsp:cNvPr id="0" name=""/>
        <dsp:cNvSpPr/>
      </dsp:nvSpPr>
      <dsp:spPr>
        <a:xfrm>
          <a:off x="460213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E0AE2-F2DC-4351-8AFA-20E324A2AA4D}">
      <dsp:nvSpPr>
        <dsp:cNvPr id="0" name=""/>
        <dsp:cNvSpPr/>
      </dsp:nvSpPr>
      <dsp:spPr>
        <a:xfrm>
          <a:off x="0" y="4773"/>
          <a:ext cx="11906866" cy="1113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 will use various features like cap shape, gill characteristics, stem dimensions, and spore print color to make this distinction. </a:t>
          </a:r>
          <a:endParaRPr lang="en-IN" sz="2800" kern="1200" dirty="0"/>
        </a:p>
      </dsp:txBody>
      <dsp:txXfrm>
        <a:off x="54373" y="59146"/>
        <a:ext cx="11798120" cy="1005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238D0-60F2-44EF-A4FC-6CAAE0D67749}">
      <dsp:nvSpPr>
        <dsp:cNvPr id="0" name=""/>
        <dsp:cNvSpPr/>
      </dsp:nvSpPr>
      <dsp:spPr>
        <a:xfrm>
          <a:off x="0" y="17054"/>
          <a:ext cx="11906864" cy="12928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The aim is to create a reliable tool to help people safely identify </a:t>
          </a:r>
          <a:r>
            <a:rPr lang="en-US" sz="2800" kern="1200" dirty="0"/>
            <a:t>mushrooms</a:t>
          </a:r>
          <a:r>
            <a:rPr lang="en-US" sz="3200" kern="1200" dirty="0"/>
            <a:t>, especially for foraging or related activities.</a:t>
          </a:r>
          <a:endParaRPr lang="en-IN" sz="3200" kern="1200" dirty="0"/>
        </a:p>
      </dsp:txBody>
      <dsp:txXfrm>
        <a:off x="63112" y="80166"/>
        <a:ext cx="11780640" cy="11666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56CB0-B0ED-4B6F-94E3-65AE489D3B5E}">
      <dsp:nvSpPr>
        <dsp:cNvPr id="0" name=""/>
        <dsp:cNvSpPr/>
      </dsp:nvSpPr>
      <dsp:spPr>
        <a:xfrm>
          <a:off x="3602" y="721908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Data Cleaning</a:t>
          </a:r>
        </a:p>
      </dsp:txBody>
      <dsp:txXfrm>
        <a:off x="22955" y="741261"/>
        <a:ext cx="2604366" cy="622062"/>
      </dsp:txXfrm>
    </dsp:sp>
    <dsp:sp modelId="{683645EB-50B9-49A5-86E8-A85A02ED4471}">
      <dsp:nvSpPr>
        <dsp:cNvPr id="0" name=""/>
        <dsp:cNvSpPr/>
      </dsp:nvSpPr>
      <dsp:spPr>
        <a:xfrm rot="5400000">
          <a:off x="1267321" y="1440493"/>
          <a:ext cx="115634" cy="11563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BE333-0C69-4090-B732-A0EED4448981}">
      <dsp:nvSpPr>
        <dsp:cNvPr id="0" name=""/>
        <dsp:cNvSpPr/>
      </dsp:nvSpPr>
      <dsp:spPr>
        <a:xfrm>
          <a:off x="3602" y="1613944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Data Duplicates</a:t>
          </a:r>
        </a:p>
      </dsp:txBody>
      <dsp:txXfrm>
        <a:off x="22955" y="1633297"/>
        <a:ext cx="2604366" cy="622062"/>
      </dsp:txXfrm>
    </dsp:sp>
    <dsp:sp modelId="{EE837C49-90CF-4B19-B036-989AC65F47CF}">
      <dsp:nvSpPr>
        <dsp:cNvPr id="0" name=""/>
        <dsp:cNvSpPr/>
      </dsp:nvSpPr>
      <dsp:spPr>
        <a:xfrm rot="5400000">
          <a:off x="1267321" y="2332530"/>
          <a:ext cx="115634" cy="11563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E8345-590E-4A74-87BA-A4F3FF2E0A52}">
      <dsp:nvSpPr>
        <dsp:cNvPr id="0" name=""/>
        <dsp:cNvSpPr/>
      </dsp:nvSpPr>
      <dsp:spPr>
        <a:xfrm>
          <a:off x="3602" y="2505981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Null Value Treatment</a:t>
          </a:r>
        </a:p>
      </dsp:txBody>
      <dsp:txXfrm>
        <a:off x="22955" y="2525334"/>
        <a:ext cx="2604366" cy="622062"/>
      </dsp:txXfrm>
    </dsp:sp>
    <dsp:sp modelId="{A7C1C8C3-CCDE-4865-BE86-FB8EA4316345}">
      <dsp:nvSpPr>
        <dsp:cNvPr id="0" name=""/>
        <dsp:cNvSpPr/>
      </dsp:nvSpPr>
      <dsp:spPr>
        <a:xfrm>
          <a:off x="3016705" y="721908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EDA</a:t>
          </a:r>
        </a:p>
      </dsp:txBody>
      <dsp:txXfrm>
        <a:off x="3036058" y="741261"/>
        <a:ext cx="2604366" cy="622062"/>
      </dsp:txXfrm>
    </dsp:sp>
    <dsp:sp modelId="{2B457831-3EB3-4130-867B-670909CDC8BD}">
      <dsp:nvSpPr>
        <dsp:cNvPr id="0" name=""/>
        <dsp:cNvSpPr/>
      </dsp:nvSpPr>
      <dsp:spPr>
        <a:xfrm rot="5400000">
          <a:off x="4280423" y="1440493"/>
          <a:ext cx="115634" cy="11563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B0235-A1AC-4085-8AE8-FA573D0BD306}">
      <dsp:nvSpPr>
        <dsp:cNvPr id="0" name=""/>
        <dsp:cNvSpPr/>
      </dsp:nvSpPr>
      <dsp:spPr>
        <a:xfrm>
          <a:off x="3016705" y="1613944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Analysis of Target</a:t>
          </a:r>
        </a:p>
      </dsp:txBody>
      <dsp:txXfrm>
        <a:off x="3036058" y="1633297"/>
        <a:ext cx="2604366" cy="622062"/>
      </dsp:txXfrm>
    </dsp:sp>
    <dsp:sp modelId="{570D80A9-B939-46AA-B73D-1F9EEDDF7E63}">
      <dsp:nvSpPr>
        <dsp:cNvPr id="0" name=""/>
        <dsp:cNvSpPr/>
      </dsp:nvSpPr>
      <dsp:spPr>
        <a:xfrm rot="5400000">
          <a:off x="4280423" y="2332530"/>
          <a:ext cx="115634" cy="11563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682B4-A64B-424F-B4F4-F099649657B7}">
      <dsp:nvSpPr>
        <dsp:cNvPr id="0" name=""/>
        <dsp:cNvSpPr/>
      </dsp:nvSpPr>
      <dsp:spPr>
        <a:xfrm>
          <a:off x="3016705" y="2505981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Univariate, Bivariate Analysis of Features</a:t>
          </a:r>
        </a:p>
      </dsp:txBody>
      <dsp:txXfrm>
        <a:off x="3036058" y="2525334"/>
        <a:ext cx="2604366" cy="6220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56CB0-B0ED-4B6F-94E3-65AE489D3B5E}">
      <dsp:nvSpPr>
        <dsp:cNvPr id="0" name=""/>
        <dsp:cNvSpPr/>
      </dsp:nvSpPr>
      <dsp:spPr>
        <a:xfrm>
          <a:off x="501" y="585454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Data Transformation</a:t>
          </a:r>
        </a:p>
      </dsp:txBody>
      <dsp:txXfrm>
        <a:off x="20380" y="605333"/>
        <a:ext cx="2675130" cy="638964"/>
      </dsp:txXfrm>
    </dsp:sp>
    <dsp:sp modelId="{683645EB-50B9-49A5-86E8-A85A02ED4471}">
      <dsp:nvSpPr>
        <dsp:cNvPr id="0" name=""/>
        <dsp:cNvSpPr/>
      </dsp:nvSpPr>
      <dsp:spPr>
        <a:xfrm rot="5400000">
          <a:off x="1298557" y="1323564"/>
          <a:ext cx="118776" cy="11877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BE333-0C69-4090-B732-A0EED4448981}">
      <dsp:nvSpPr>
        <dsp:cNvPr id="0" name=""/>
        <dsp:cNvSpPr/>
      </dsp:nvSpPr>
      <dsp:spPr>
        <a:xfrm>
          <a:off x="501" y="1501728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Encoding of Target Column</a:t>
          </a:r>
        </a:p>
      </dsp:txBody>
      <dsp:txXfrm>
        <a:off x="20380" y="1521607"/>
        <a:ext cx="2675130" cy="638964"/>
      </dsp:txXfrm>
    </dsp:sp>
    <dsp:sp modelId="{EE837C49-90CF-4B19-B036-989AC65F47CF}">
      <dsp:nvSpPr>
        <dsp:cNvPr id="0" name=""/>
        <dsp:cNvSpPr/>
      </dsp:nvSpPr>
      <dsp:spPr>
        <a:xfrm rot="5400000">
          <a:off x="1298557" y="2239839"/>
          <a:ext cx="118776" cy="11877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E8345-590E-4A74-87BA-A4F3FF2E0A52}">
      <dsp:nvSpPr>
        <dsp:cNvPr id="0" name=""/>
        <dsp:cNvSpPr/>
      </dsp:nvSpPr>
      <dsp:spPr>
        <a:xfrm>
          <a:off x="501" y="2418003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Encoding of Features, Scaling Features</a:t>
          </a:r>
        </a:p>
      </dsp:txBody>
      <dsp:txXfrm>
        <a:off x="20380" y="2437882"/>
        <a:ext cx="2675130" cy="638964"/>
      </dsp:txXfrm>
    </dsp:sp>
    <dsp:sp modelId="{A7C1C8C3-CCDE-4865-BE86-FB8EA4316345}">
      <dsp:nvSpPr>
        <dsp:cNvPr id="0" name=""/>
        <dsp:cNvSpPr/>
      </dsp:nvSpPr>
      <dsp:spPr>
        <a:xfrm>
          <a:off x="3095474" y="585454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Data Modelling</a:t>
          </a:r>
        </a:p>
      </dsp:txBody>
      <dsp:txXfrm>
        <a:off x="3115353" y="605333"/>
        <a:ext cx="2675130" cy="638964"/>
      </dsp:txXfrm>
    </dsp:sp>
    <dsp:sp modelId="{2B457831-3EB3-4130-867B-670909CDC8BD}">
      <dsp:nvSpPr>
        <dsp:cNvPr id="0" name=""/>
        <dsp:cNvSpPr/>
      </dsp:nvSpPr>
      <dsp:spPr>
        <a:xfrm rot="5400000">
          <a:off x="4393530" y="1323564"/>
          <a:ext cx="118776" cy="11877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B0235-A1AC-4085-8AE8-FA573D0BD306}">
      <dsp:nvSpPr>
        <dsp:cNvPr id="0" name=""/>
        <dsp:cNvSpPr/>
      </dsp:nvSpPr>
      <dsp:spPr>
        <a:xfrm>
          <a:off x="3095474" y="1501728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Pipeline- Encoders, Scaling Classifiers, hyperparameters</a:t>
          </a:r>
        </a:p>
      </dsp:txBody>
      <dsp:txXfrm>
        <a:off x="3115353" y="1521607"/>
        <a:ext cx="2675130" cy="638964"/>
      </dsp:txXfrm>
    </dsp:sp>
    <dsp:sp modelId="{570D80A9-B939-46AA-B73D-1F9EEDDF7E63}">
      <dsp:nvSpPr>
        <dsp:cNvPr id="0" name=""/>
        <dsp:cNvSpPr/>
      </dsp:nvSpPr>
      <dsp:spPr>
        <a:xfrm rot="5400000">
          <a:off x="4393530" y="2239839"/>
          <a:ext cx="118776" cy="11877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682B4-A64B-424F-B4F4-F099649657B7}">
      <dsp:nvSpPr>
        <dsp:cNvPr id="0" name=""/>
        <dsp:cNvSpPr/>
      </dsp:nvSpPr>
      <dsp:spPr>
        <a:xfrm>
          <a:off x="3095474" y="2418003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Cross Validation, Performance Metrics</a:t>
          </a:r>
        </a:p>
      </dsp:txBody>
      <dsp:txXfrm>
        <a:off x="3115353" y="2437882"/>
        <a:ext cx="2675130" cy="6389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11318-4627-476F-B093-FCC6CE5FDF4F}">
      <dsp:nvSpPr>
        <dsp:cNvPr id="0" name=""/>
        <dsp:cNvSpPr/>
      </dsp:nvSpPr>
      <dsp:spPr>
        <a:xfrm rot="4396374">
          <a:off x="1138464" y="627669"/>
          <a:ext cx="2722930" cy="1898904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EED3D-65A1-46A0-AC9F-DFB9B428E4AF}">
      <dsp:nvSpPr>
        <dsp:cNvPr id="0" name=""/>
        <dsp:cNvSpPr/>
      </dsp:nvSpPr>
      <dsp:spPr>
        <a:xfrm>
          <a:off x="2158482" y="875618"/>
          <a:ext cx="68762" cy="6876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F4D05-0390-48F4-9DB9-92A7F900CD07}">
      <dsp:nvSpPr>
        <dsp:cNvPr id="0" name=""/>
        <dsp:cNvSpPr/>
      </dsp:nvSpPr>
      <dsp:spPr>
        <a:xfrm>
          <a:off x="2629316" y="1255389"/>
          <a:ext cx="68762" cy="6876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21AF1-CE9A-4604-BD50-61201655B501}">
      <dsp:nvSpPr>
        <dsp:cNvPr id="0" name=""/>
        <dsp:cNvSpPr/>
      </dsp:nvSpPr>
      <dsp:spPr>
        <a:xfrm>
          <a:off x="2982182" y="1699506"/>
          <a:ext cx="68762" cy="6876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562FB1-3665-4F0E-907E-F41203424E5E}">
      <dsp:nvSpPr>
        <dsp:cNvPr id="0" name=""/>
        <dsp:cNvSpPr/>
      </dsp:nvSpPr>
      <dsp:spPr>
        <a:xfrm>
          <a:off x="955927" y="0"/>
          <a:ext cx="1283777" cy="504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Gill Spacing</a:t>
          </a:r>
        </a:p>
      </dsp:txBody>
      <dsp:txXfrm>
        <a:off x="955927" y="0"/>
        <a:ext cx="1283777" cy="504679"/>
      </dsp:txXfrm>
    </dsp:sp>
    <dsp:sp modelId="{A47840A2-2A40-40E6-8E59-34F3F77EDBB3}">
      <dsp:nvSpPr>
        <dsp:cNvPr id="0" name=""/>
        <dsp:cNvSpPr/>
      </dsp:nvSpPr>
      <dsp:spPr>
        <a:xfrm>
          <a:off x="2551974" y="657659"/>
          <a:ext cx="1873620" cy="504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Stem Root</a:t>
          </a:r>
        </a:p>
      </dsp:txBody>
      <dsp:txXfrm>
        <a:off x="2551974" y="657659"/>
        <a:ext cx="1873620" cy="504679"/>
      </dsp:txXfrm>
    </dsp:sp>
    <dsp:sp modelId="{8E85008B-2790-4457-9646-375AEED573BC}">
      <dsp:nvSpPr>
        <dsp:cNvPr id="0" name=""/>
        <dsp:cNvSpPr/>
      </dsp:nvSpPr>
      <dsp:spPr>
        <a:xfrm>
          <a:off x="955927" y="1037430"/>
          <a:ext cx="1491957" cy="504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Stem- Surface</a:t>
          </a:r>
        </a:p>
      </dsp:txBody>
      <dsp:txXfrm>
        <a:off x="955927" y="1037430"/>
        <a:ext cx="1491957" cy="504679"/>
      </dsp:txXfrm>
    </dsp:sp>
    <dsp:sp modelId="{42DB8322-9A0A-4162-BC20-419D05FB8651}">
      <dsp:nvSpPr>
        <dsp:cNvPr id="0" name=""/>
        <dsp:cNvSpPr/>
      </dsp:nvSpPr>
      <dsp:spPr>
        <a:xfrm>
          <a:off x="3280605" y="1481548"/>
          <a:ext cx="1144990" cy="504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Veil Type &amp; Colour</a:t>
          </a:r>
        </a:p>
      </dsp:txBody>
      <dsp:txXfrm>
        <a:off x="3280605" y="1481548"/>
        <a:ext cx="1144990" cy="504679"/>
      </dsp:txXfrm>
    </dsp:sp>
    <dsp:sp modelId="{E0EB71B8-625D-4549-95B4-6F25FD8AD0FA}">
      <dsp:nvSpPr>
        <dsp:cNvPr id="0" name=""/>
        <dsp:cNvSpPr/>
      </dsp:nvSpPr>
      <dsp:spPr>
        <a:xfrm>
          <a:off x="2690761" y="2649564"/>
          <a:ext cx="1734834" cy="504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Spore Print Colour</a:t>
          </a:r>
        </a:p>
      </dsp:txBody>
      <dsp:txXfrm>
        <a:off x="2690761" y="2649564"/>
        <a:ext cx="1734834" cy="5046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BCE45-782B-4A5C-A6A7-963594A05A89}">
      <dsp:nvSpPr>
        <dsp:cNvPr id="0" name=""/>
        <dsp:cNvSpPr/>
      </dsp:nvSpPr>
      <dsp:spPr>
        <a:xfrm>
          <a:off x="1266" y="29097"/>
          <a:ext cx="647744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</a:t>
          </a:r>
        </a:p>
      </dsp:txBody>
      <dsp:txXfrm>
        <a:off x="1266" y="29097"/>
        <a:ext cx="647744" cy="356400"/>
      </dsp:txXfrm>
    </dsp:sp>
    <dsp:sp modelId="{F339CA67-3EC6-4FDB-821D-186DD62CC37C}">
      <dsp:nvSpPr>
        <dsp:cNvPr id="0" name=""/>
        <dsp:cNvSpPr/>
      </dsp:nvSpPr>
      <dsp:spPr>
        <a:xfrm>
          <a:off x="649010" y="12390"/>
          <a:ext cx="129548" cy="3898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67DBE-9B15-4A99-9B77-55D68E21B025}">
      <dsp:nvSpPr>
        <dsp:cNvPr id="0" name=""/>
        <dsp:cNvSpPr/>
      </dsp:nvSpPr>
      <dsp:spPr>
        <a:xfrm>
          <a:off x="830379" y="12390"/>
          <a:ext cx="1761865" cy="38981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Poisonous - 0</a:t>
          </a:r>
        </a:p>
      </dsp:txBody>
      <dsp:txXfrm>
        <a:off x="830379" y="12390"/>
        <a:ext cx="1761865" cy="389812"/>
      </dsp:txXfrm>
    </dsp:sp>
    <dsp:sp modelId="{D4DB3F4E-EB69-4D5F-B7A2-AB1E44B74285}">
      <dsp:nvSpPr>
        <dsp:cNvPr id="0" name=""/>
        <dsp:cNvSpPr/>
      </dsp:nvSpPr>
      <dsp:spPr>
        <a:xfrm>
          <a:off x="1266" y="483709"/>
          <a:ext cx="647744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E</a:t>
          </a:r>
        </a:p>
      </dsp:txBody>
      <dsp:txXfrm>
        <a:off x="1266" y="483709"/>
        <a:ext cx="647744" cy="356400"/>
      </dsp:txXfrm>
    </dsp:sp>
    <dsp:sp modelId="{FEDBDC66-D940-4681-8104-C4F1D950DBDE}">
      <dsp:nvSpPr>
        <dsp:cNvPr id="0" name=""/>
        <dsp:cNvSpPr/>
      </dsp:nvSpPr>
      <dsp:spPr>
        <a:xfrm>
          <a:off x="649010" y="467003"/>
          <a:ext cx="129548" cy="3898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E4791-555A-46E1-B332-B75BF6B2343B}">
      <dsp:nvSpPr>
        <dsp:cNvPr id="0" name=""/>
        <dsp:cNvSpPr/>
      </dsp:nvSpPr>
      <dsp:spPr>
        <a:xfrm>
          <a:off x="830379" y="467003"/>
          <a:ext cx="1761865" cy="389812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Edible - 1</a:t>
          </a:r>
        </a:p>
      </dsp:txBody>
      <dsp:txXfrm>
        <a:off x="830379" y="467003"/>
        <a:ext cx="1761865" cy="389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CA192-5DF1-49D3-A2B1-ADA1A89033B6}">
      <dsp:nvSpPr>
        <dsp:cNvPr id="0" name=""/>
        <dsp:cNvSpPr/>
      </dsp:nvSpPr>
      <dsp:spPr>
        <a:xfrm>
          <a:off x="0" y="3584541"/>
          <a:ext cx="9867417" cy="13490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Encoding and Pipeline</a:t>
          </a:r>
        </a:p>
      </dsp:txBody>
      <dsp:txXfrm>
        <a:off x="0" y="3584541"/>
        <a:ext cx="2960225" cy="1349060"/>
      </dsp:txXfrm>
    </dsp:sp>
    <dsp:sp modelId="{16FAB9EE-3A33-4B75-949B-69CB6FEF0337}">
      <dsp:nvSpPr>
        <dsp:cNvPr id="0" name=""/>
        <dsp:cNvSpPr/>
      </dsp:nvSpPr>
      <dsp:spPr>
        <a:xfrm>
          <a:off x="0" y="2010637"/>
          <a:ext cx="9867417" cy="13490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Splitting Data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 size=70/30, Stratified</a:t>
          </a:r>
          <a:endParaRPr lang="en-IN" sz="2100" kern="1200" dirty="0"/>
        </a:p>
      </dsp:txBody>
      <dsp:txXfrm>
        <a:off x="0" y="2010637"/>
        <a:ext cx="2960225" cy="1349060"/>
      </dsp:txXfrm>
    </dsp:sp>
    <dsp:sp modelId="{E5D3DFE2-0678-4A35-A5FA-3CFB2DFC962F}">
      <dsp:nvSpPr>
        <dsp:cNvPr id="0" name=""/>
        <dsp:cNvSpPr/>
      </dsp:nvSpPr>
      <dsp:spPr>
        <a:xfrm>
          <a:off x="0" y="436733"/>
          <a:ext cx="9867417" cy="13490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Processed Data</a:t>
          </a:r>
        </a:p>
      </dsp:txBody>
      <dsp:txXfrm>
        <a:off x="0" y="436733"/>
        <a:ext cx="2960225" cy="1349060"/>
      </dsp:txXfrm>
    </dsp:sp>
    <dsp:sp modelId="{0823DB4C-0CD4-407D-AEC6-368B23FF0B6A}">
      <dsp:nvSpPr>
        <dsp:cNvPr id="0" name=""/>
        <dsp:cNvSpPr/>
      </dsp:nvSpPr>
      <dsp:spPr>
        <a:xfrm>
          <a:off x="5861095" y="549154"/>
          <a:ext cx="1686326" cy="11242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Processed and Cleaned Data</a:t>
          </a:r>
        </a:p>
      </dsp:txBody>
      <dsp:txXfrm>
        <a:off x="5894022" y="582081"/>
        <a:ext cx="1620472" cy="1058363"/>
      </dsp:txXfrm>
    </dsp:sp>
    <dsp:sp modelId="{A930A71C-7BE2-43EE-8541-AC928F0B32CB}">
      <dsp:nvSpPr>
        <dsp:cNvPr id="0" name=""/>
        <dsp:cNvSpPr/>
      </dsp:nvSpPr>
      <dsp:spPr>
        <a:xfrm>
          <a:off x="4901145" y="1673372"/>
          <a:ext cx="1803112" cy="449686"/>
        </a:xfrm>
        <a:custGeom>
          <a:avLst/>
          <a:gdLst/>
          <a:ahLst/>
          <a:cxnLst/>
          <a:rect l="0" t="0" r="0" b="0"/>
          <a:pathLst>
            <a:path>
              <a:moveTo>
                <a:pt x="1803112" y="0"/>
              </a:moveTo>
              <a:lnTo>
                <a:pt x="1803112" y="224843"/>
              </a:lnTo>
              <a:lnTo>
                <a:pt x="0" y="224843"/>
              </a:lnTo>
              <a:lnTo>
                <a:pt x="0" y="44968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B30AD-62A4-4612-B749-8A6A0514868C}">
      <dsp:nvSpPr>
        <dsp:cNvPr id="0" name=""/>
        <dsp:cNvSpPr/>
      </dsp:nvSpPr>
      <dsp:spPr>
        <a:xfrm>
          <a:off x="4057982" y="2123059"/>
          <a:ext cx="1686326" cy="11242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Y Train &amp; Test</a:t>
          </a:r>
        </a:p>
      </dsp:txBody>
      <dsp:txXfrm>
        <a:off x="4090909" y="2155986"/>
        <a:ext cx="1620472" cy="1058363"/>
      </dsp:txXfrm>
    </dsp:sp>
    <dsp:sp modelId="{22CC244D-9919-4B72-885B-BF4481E5A16F}">
      <dsp:nvSpPr>
        <dsp:cNvPr id="0" name=""/>
        <dsp:cNvSpPr/>
      </dsp:nvSpPr>
      <dsp:spPr>
        <a:xfrm>
          <a:off x="3805033" y="3247276"/>
          <a:ext cx="1096111" cy="449686"/>
        </a:xfrm>
        <a:custGeom>
          <a:avLst/>
          <a:gdLst/>
          <a:ahLst/>
          <a:cxnLst/>
          <a:rect l="0" t="0" r="0" b="0"/>
          <a:pathLst>
            <a:path>
              <a:moveTo>
                <a:pt x="1096111" y="0"/>
              </a:moveTo>
              <a:lnTo>
                <a:pt x="1096111" y="224843"/>
              </a:lnTo>
              <a:lnTo>
                <a:pt x="0" y="224843"/>
              </a:lnTo>
              <a:lnTo>
                <a:pt x="0" y="44968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25E7A-5968-4EC4-A71C-A718BE5158D0}">
      <dsp:nvSpPr>
        <dsp:cNvPr id="0" name=""/>
        <dsp:cNvSpPr/>
      </dsp:nvSpPr>
      <dsp:spPr>
        <a:xfrm>
          <a:off x="2961870" y="3696963"/>
          <a:ext cx="1686326" cy="11242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Poisonous -0</a:t>
          </a:r>
        </a:p>
      </dsp:txBody>
      <dsp:txXfrm>
        <a:off x="2994797" y="3729890"/>
        <a:ext cx="1620472" cy="1058363"/>
      </dsp:txXfrm>
    </dsp:sp>
    <dsp:sp modelId="{C5DDF295-2EB3-42A4-83C7-1961E0C042F2}">
      <dsp:nvSpPr>
        <dsp:cNvPr id="0" name=""/>
        <dsp:cNvSpPr/>
      </dsp:nvSpPr>
      <dsp:spPr>
        <a:xfrm>
          <a:off x="4901145" y="3247276"/>
          <a:ext cx="1096111" cy="449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843"/>
              </a:lnTo>
              <a:lnTo>
                <a:pt x="1096111" y="224843"/>
              </a:lnTo>
              <a:lnTo>
                <a:pt x="1096111" y="44968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B7FD6B-06FC-4C0B-ADE9-88D9AF3338E9}">
      <dsp:nvSpPr>
        <dsp:cNvPr id="0" name=""/>
        <dsp:cNvSpPr/>
      </dsp:nvSpPr>
      <dsp:spPr>
        <a:xfrm>
          <a:off x="5154094" y="3696963"/>
          <a:ext cx="1686326" cy="11242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Edible - 1</a:t>
          </a:r>
        </a:p>
      </dsp:txBody>
      <dsp:txXfrm>
        <a:off x="5187021" y="3729890"/>
        <a:ext cx="1620472" cy="1058363"/>
      </dsp:txXfrm>
    </dsp:sp>
    <dsp:sp modelId="{BAD1389B-ADC9-4343-AC9F-E017CD9560D8}">
      <dsp:nvSpPr>
        <dsp:cNvPr id="0" name=""/>
        <dsp:cNvSpPr/>
      </dsp:nvSpPr>
      <dsp:spPr>
        <a:xfrm>
          <a:off x="6704258" y="1673372"/>
          <a:ext cx="1803112" cy="449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843"/>
              </a:lnTo>
              <a:lnTo>
                <a:pt x="1803112" y="224843"/>
              </a:lnTo>
              <a:lnTo>
                <a:pt x="1803112" y="44968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104E19-1E8E-4E6E-BA31-51C76E03A2E9}">
      <dsp:nvSpPr>
        <dsp:cNvPr id="0" name=""/>
        <dsp:cNvSpPr/>
      </dsp:nvSpPr>
      <dsp:spPr>
        <a:xfrm>
          <a:off x="7664207" y="2123059"/>
          <a:ext cx="1686326" cy="11242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X Train &amp; Test</a:t>
          </a:r>
        </a:p>
      </dsp:txBody>
      <dsp:txXfrm>
        <a:off x="7697134" y="2155986"/>
        <a:ext cx="1620472" cy="1058363"/>
      </dsp:txXfrm>
    </dsp:sp>
    <dsp:sp modelId="{77B3AB5D-77E3-46A9-A07A-9F9C29A55883}">
      <dsp:nvSpPr>
        <dsp:cNvPr id="0" name=""/>
        <dsp:cNvSpPr/>
      </dsp:nvSpPr>
      <dsp:spPr>
        <a:xfrm>
          <a:off x="8461650" y="3247276"/>
          <a:ext cx="91440" cy="4496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968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72A2D0-480B-4CA2-BDD2-DEFE6B0805D4}">
      <dsp:nvSpPr>
        <dsp:cNvPr id="0" name=""/>
        <dsp:cNvSpPr/>
      </dsp:nvSpPr>
      <dsp:spPr>
        <a:xfrm>
          <a:off x="7346318" y="3696963"/>
          <a:ext cx="2322104" cy="1117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Hyperparameter Tuning – Grid Search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Pipeline</a:t>
          </a:r>
        </a:p>
      </dsp:txBody>
      <dsp:txXfrm>
        <a:off x="7379052" y="3729697"/>
        <a:ext cx="2256636" cy="10521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D331F-2A1A-495A-A931-D3F51BD70574}">
      <dsp:nvSpPr>
        <dsp:cNvPr id="0" name=""/>
        <dsp:cNvSpPr/>
      </dsp:nvSpPr>
      <dsp:spPr>
        <a:xfrm rot="16200000">
          <a:off x="651228" y="-71344"/>
          <a:ext cx="801595" cy="1539483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133350" rIns="120015" bIns="13335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 err="1"/>
            <a:t>X_Train</a:t>
          </a:r>
          <a:endParaRPr lang="en-IN" sz="2100" kern="1200" dirty="0"/>
        </a:p>
      </dsp:txBody>
      <dsp:txXfrm rot="5400000">
        <a:off x="321422" y="336738"/>
        <a:ext cx="1500345" cy="723319"/>
      </dsp:txXfrm>
    </dsp:sp>
    <dsp:sp modelId="{A3B19499-D653-4D7E-9784-99A1747B2607}">
      <dsp:nvSpPr>
        <dsp:cNvPr id="0" name=""/>
        <dsp:cNvSpPr/>
      </dsp:nvSpPr>
      <dsp:spPr>
        <a:xfrm rot="5400000">
          <a:off x="2087818" y="142521"/>
          <a:ext cx="801586" cy="11117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tint val="50000"/>
            <a:hueOff val="1955669"/>
            <a:satOff val="100000"/>
            <a:lumOff val="105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15" tIns="133350" rIns="80010" bIns="13335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 err="1"/>
            <a:t>Y_Train</a:t>
          </a:r>
          <a:endParaRPr lang="en-IN" sz="2100" kern="1200" dirty="0"/>
        </a:p>
      </dsp:txBody>
      <dsp:txXfrm rot="-5400000">
        <a:off x="1932727" y="336750"/>
        <a:ext cx="1072632" cy="723312"/>
      </dsp:txXfrm>
    </dsp:sp>
    <dsp:sp modelId="{5AB9702D-DF1F-417B-931A-FE077E33F6A6}">
      <dsp:nvSpPr>
        <dsp:cNvPr id="0" name=""/>
        <dsp:cNvSpPr/>
      </dsp:nvSpPr>
      <dsp:spPr>
        <a:xfrm>
          <a:off x="1547337" y="0"/>
          <a:ext cx="583407" cy="58337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3C649-E8EE-4B8B-A69B-367580B693B0}">
      <dsp:nvSpPr>
        <dsp:cNvPr id="0" name=""/>
        <dsp:cNvSpPr/>
      </dsp:nvSpPr>
      <dsp:spPr>
        <a:xfrm rot="10800000">
          <a:off x="1547337" y="837071"/>
          <a:ext cx="583407" cy="58337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AA5B-EDBD-40AE-CAA5-F96D14372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4C074-DEC7-DEE3-48AA-D5576C032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56184-4235-E97C-C690-EBD27732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970E6-398A-8948-16C2-DEA56406E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841CE-6E8B-0CA2-1FF8-F8C6E3F3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67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221C-0BD2-920A-7EFA-AC120DD1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3B279-562C-9672-14E2-30392895C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73C5D-4632-E732-5783-4FFADD16B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1E7CA-7A78-E3B3-BEE1-2C72EBF5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197C4-1629-34D4-DFC1-8D7D08D7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5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27C9F2-C6AC-2D78-4488-0776BB0E4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C7A18-1326-FBD7-A7C9-9EBDBFBA8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C53B9-81C9-CFE7-F89E-A5599650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BDD1F-1EAB-A410-B181-99A92594F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9730A-CC9B-DB80-DC35-1C4A7F2D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10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6FFB-9516-D31C-67E1-14407AE7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F32B-9D8B-76A3-7C5A-DA53090F3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3A8A-1045-0CB4-E7A3-E628FE8B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BE322-50ED-4024-E2B5-39FBD30F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8C3F5-F778-BCE4-B1B4-D7D973D9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02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8C88-05A8-22B1-FB26-6D415E6D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2411C-70E9-D36B-67B7-FDE5905A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3E6A0-2D70-87F7-89AC-6BAB104B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5E1C2-165B-2F90-4AB9-9AAE41D2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74381-4B12-FBBF-E899-BA217D9C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77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0FB-6016-E221-AFF7-4845E102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B8CAE-6238-BCAA-CEC1-C81D776C9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05605-45AB-9B86-13E6-0CDF2AB1A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95685-0857-AF14-BE0E-04E47AEA3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DB6DE-37F0-2B74-A0F5-71719433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D00FA-65A6-5F4F-3634-58D5934A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3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FF02-2D68-BAE3-DEE0-A6F5147D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43FD2-220C-9472-4644-1A0E6E894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233C3-0F43-CD10-210D-0B1D0E715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B3615-CB83-0613-9A33-9BA256934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25ED3-27B5-3224-4D9D-79FD05066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178E5-D207-47BA-E8EB-1E172385B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8CE360-9F76-25DC-4CBD-C0A3D772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CA58D-6915-6C13-D890-00ACF581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18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770F-8BD4-CE75-EEEB-DE0D2DB0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262CC-07A0-8D58-E401-302A039E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33606-9BBE-F770-99FE-48D83C33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CC089-9F56-701B-B18C-FABEFF8C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36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B00CF-06B4-E242-C0F7-1B9750B9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81BD2-B1F2-A441-320E-3E5BC67D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6C0EB-83EC-EB46-C465-94D4689E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6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1420-DDBF-4AF2-9162-66314328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E9E6C-D92C-4FDA-B941-F85B8AA21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E9EE7-57F8-ED92-EA0C-AE5D47BDF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E8E1E-837C-2B2B-B68E-A20A18A7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77A82-F4A2-923F-2115-7DBE6E8D6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051FF-D910-D0B0-D2A0-C594B52D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390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7165-1B6F-DB0A-D702-2E7C796A4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884E4C-259C-E0B6-B7B9-D92F57A19B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971CC-8E74-F02E-7A24-B3A593197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06223-67E4-CDAC-9E7A-1F29AD9D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34D22-CA93-D8A6-5338-29A9048D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CFE8-B7B1-DD22-584F-8CA3AFAD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07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2F1FF6-602C-8DB2-30BC-6E13F36D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48F1-F734-3F05-9457-6CE9D510E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E338F-109F-74DC-0793-0D61618E7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3E54-FB91-4825-A993-A5D5910881C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445FA-BF8F-79A4-5189-744E2CFFD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4F146-E4E6-565F-67DD-43F8369C4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43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diagramLayout" Target="../diagrams/layout14.xml"/><Relationship Id="rId18" Type="http://schemas.openxmlformats.org/officeDocument/2006/relationships/diagramLayout" Target="../diagrams/layout15.xml"/><Relationship Id="rId3" Type="http://schemas.openxmlformats.org/officeDocument/2006/relationships/diagramLayout" Target="../diagrams/layout12.xml"/><Relationship Id="rId21" Type="http://schemas.microsoft.com/office/2007/relationships/diagramDrawing" Target="../diagrams/drawing15.xml"/><Relationship Id="rId7" Type="http://schemas.openxmlformats.org/officeDocument/2006/relationships/diagramData" Target="../diagrams/data13.xml"/><Relationship Id="rId12" Type="http://schemas.openxmlformats.org/officeDocument/2006/relationships/diagramData" Target="../diagrams/data14.xml"/><Relationship Id="rId17" Type="http://schemas.openxmlformats.org/officeDocument/2006/relationships/diagramData" Target="../diagrams/data15.xml"/><Relationship Id="rId2" Type="http://schemas.openxmlformats.org/officeDocument/2006/relationships/diagramData" Target="../diagrams/data12.xml"/><Relationship Id="rId16" Type="http://schemas.microsoft.com/office/2007/relationships/diagramDrawing" Target="../diagrams/drawing14.xml"/><Relationship Id="rId20" Type="http://schemas.openxmlformats.org/officeDocument/2006/relationships/diagramColors" Target="../diagrams/colors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5" Type="http://schemas.openxmlformats.org/officeDocument/2006/relationships/diagramColors" Target="../diagrams/colors14.xml"/><Relationship Id="rId10" Type="http://schemas.openxmlformats.org/officeDocument/2006/relationships/diagramColors" Target="../diagrams/colors13.xml"/><Relationship Id="rId19" Type="http://schemas.openxmlformats.org/officeDocument/2006/relationships/diagramQuickStyle" Target="../diagrams/quickStyle15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Relationship Id="rId1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microsoft.com/office/2007/relationships/diagramDrawing" Target="../diagrams/drawing17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6.xml"/><Relationship Id="rId12" Type="http://schemas.openxmlformats.org/officeDocument/2006/relationships/diagramColors" Target="../diagrams/colors1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11" Type="http://schemas.openxmlformats.org/officeDocument/2006/relationships/diagramQuickStyle" Target="../diagrams/quickStyle17.xml"/><Relationship Id="rId5" Type="http://schemas.openxmlformats.org/officeDocument/2006/relationships/diagramLayout" Target="../diagrams/layout16.xml"/><Relationship Id="rId10" Type="http://schemas.openxmlformats.org/officeDocument/2006/relationships/diagramLayout" Target="../diagrams/layout17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C144-DBD7-793A-ED78-9B471FE7F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" y="954412"/>
            <a:ext cx="8288315" cy="2474588"/>
          </a:xfrm>
        </p:spPr>
        <p:txBody>
          <a:bodyPr>
            <a:normAutofit fontScale="90000"/>
          </a:bodyPr>
          <a:lstStyle/>
          <a:p>
            <a:r>
              <a:rPr lang="en-US" sz="4000" b="1" u="sng" dirty="0">
                <a:solidFill>
                  <a:schemeClr val="accent5">
                    <a:lumMod val="75000"/>
                  </a:schemeClr>
                </a:solidFill>
              </a:rPr>
              <a:t>Edi-Fungi:</a:t>
            </a:r>
            <a:br>
              <a:rPr lang="en-US" sz="4000" b="1" u="sng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sz="4000" dirty="0"/>
            </a:br>
            <a:r>
              <a:rPr lang="en-US" sz="4000" dirty="0"/>
              <a:t> Machine Learning Model to Safeguard Foragers by Distinguishing Poisonous from Edible Mushrooms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823D5-1AEA-9A94-1EA2-BDAFFF7AD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9" y="3748461"/>
            <a:ext cx="9144000" cy="1655762"/>
          </a:xfrm>
        </p:spPr>
        <p:txBody>
          <a:bodyPr/>
          <a:lstStyle/>
          <a:p>
            <a:r>
              <a:rPr lang="en-IN" dirty="0"/>
              <a:t>Tejas G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B7CB-1050-5E05-491F-4F9C5865A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673" y="-594550"/>
            <a:ext cx="5735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E4FCC-CB87-2329-C166-65E4A4DC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61928"/>
            <a:ext cx="5379586" cy="2576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EB5F1-1E9F-132D-21CA-F9356943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01" y="4052583"/>
            <a:ext cx="5425389" cy="2576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0120E-9AC7-F3A1-20B3-0450571BA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28367"/>
            <a:ext cx="5820392" cy="2701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3945F8-DF41-CBF7-CAFC-585E3DD70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61928"/>
            <a:ext cx="5746170" cy="2705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F5279-1C23-D3E5-F8B8-F4FC7063F1EE}"/>
              </a:ext>
            </a:extLst>
          </p:cNvPr>
          <p:cNvSpPr txBox="1"/>
          <p:nvPr/>
        </p:nvSpPr>
        <p:spPr>
          <a:xfrm>
            <a:off x="23242" y="386480"/>
            <a:ext cx="376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EDA – Bivariate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EBD92-FE63-CC99-63BD-D5800FDFE26F}"/>
              </a:ext>
            </a:extLst>
          </p:cNvPr>
          <p:cNvSpPr txBox="1"/>
          <p:nvPr/>
        </p:nvSpPr>
        <p:spPr>
          <a:xfrm>
            <a:off x="4612641" y="188843"/>
            <a:ext cx="7556118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Inference - The Categorical has unique values in which smaller division also has approximate equal proportion of Edible and Poisonous, so we cant drop any column</a:t>
            </a:r>
          </a:p>
        </p:txBody>
      </p:sp>
    </p:spTree>
    <p:extLst>
      <p:ext uri="{BB962C8B-B14F-4D97-AF65-F5344CB8AC3E}">
        <p14:creationId xmlns:p14="http://schemas.microsoft.com/office/powerpoint/2010/main" val="285374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D3D27-E5CB-BD90-2230-28388EED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914" y="462097"/>
            <a:ext cx="6488086" cy="5014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F105D-BA59-5E45-D68E-EB55B15F85B1}"/>
              </a:ext>
            </a:extLst>
          </p:cNvPr>
          <p:cNvSpPr txBox="1"/>
          <p:nvPr/>
        </p:nvSpPr>
        <p:spPr>
          <a:xfrm>
            <a:off x="7049836" y="927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75000"/>
                  </a:schemeClr>
                </a:solidFill>
              </a:rPr>
              <a:t>Analysis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</a:rPr>
              <a:t> Numerical 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2B57C-5505-A846-1AE0-6EE778E7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8" y="-50560"/>
            <a:ext cx="5111107" cy="2353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296DA-63B6-9F1F-E2A8-8FD9BB02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36" y="2244585"/>
            <a:ext cx="5155969" cy="2353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D64760-9B10-DED7-7C15-608839F1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36" y="4555215"/>
            <a:ext cx="5151589" cy="2335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1CA404-0517-9877-B96F-44951EF7E94F}"/>
              </a:ext>
            </a:extLst>
          </p:cNvPr>
          <p:cNvSpPr txBox="1"/>
          <p:nvPr/>
        </p:nvSpPr>
        <p:spPr>
          <a:xfrm>
            <a:off x="6241636" y="5380672"/>
            <a:ext cx="5950364" cy="147732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Inference:</a:t>
            </a:r>
          </a:p>
          <a:p>
            <a:r>
              <a:rPr lang="en-IN" dirty="0"/>
              <a:t>Numerical Columns have Outliers, Outliers should be treated by Box plot – IQR method</a:t>
            </a:r>
          </a:p>
          <a:p>
            <a:r>
              <a:rPr lang="en-IN" dirty="0"/>
              <a:t>High Correlation between stem-width  &amp; cap-</a:t>
            </a:r>
            <a:r>
              <a:rPr lang="en-IN" dirty="0" err="1"/>
              <a:t>dia</a:t>
            </a:r>
            <a:r>
              <a:rPr lang="en-IN" dirty="0"/>
              <a:t>, therefore dropping one column</a:t>
            </a:r>
          </a:p>
        </p:txBody>
      </p:sp>
    </p:spTree>
    <p:extLst>
      <p:ext uri="{BB962C8B-B14F-4D97-AF65-F5344CB8AC3E}">
        <p14:creationId xmlns:p14="http://schemas.microsoft.com/office/powerpoint/2010/main" val="305564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90811DA-EE29-1339-6E01-64EBEAAAD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538150"/>
              </p:ext>
            </p:extLst>
          </p:nvPr>
        </p:nvGraphicFramePr>
        <p:xfrm>
          <a:off x="2773620" y="5372567"/>
          <a:ext cx="2593511" cy="869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B0F08F3-74DB-0B4F-DB82-D97581B53F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251027"/>
              </p:ext>
            </p:extLst>
          </p:nvPr>
        </p:nvGraphicFramePr>
        <p:xfrm>
          <a:off x="618365" y="294969"/>
          <a:ext cx="9867417" cy="537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10ABF33-0479-DD64-6242-524022422F8D}"/>
              </a:ext>
            </a:extLst>
          </p:cNvPr>
          <p:cNvSpPr txBox="1"/>
          <p:nvPr/>
        </p:nvSpPr>
        <p:spPr>
          <a:xfrm>
            <a:off x="618366" y="304800"/>
            <a:ext cx="2473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Data Modelling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56AE964-34B0-6F23-D2B9-178C530D2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635776"/>
              </p:ext>
            </p:extLst>
          </p:nvPr>
        </p:nvGraphicFramePr>
        <p:xfrm>
          <a:off x="7240104" y="5142580"/>
          <a:ext cx="3464339" cy="1420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264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A4D5CA-CAED-16D6-DF52-3A7EDDC805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375423"/>
              </p:ext>
            </p:extLst>
          </p:nvPr>
        </p:nvGraphicFramePr>
        <p:xfrm>
          <a:off x="176980" y="811161"/>
          <a:ext cx="11838039" cy="5235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A7EBF5D-091E-341C-B6D9-CCD757FEE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094439"/>
              </p:ext>
            </p:extLst>
          </p:nvPr>
        </p:nvGraphicFramePr>
        <p:xfrm>
          <a:off x="-160381" y="0"/>
          <a:ext cx="5607665" cy="70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5678548-998F-B149-EB23-0212954FE87E}"/>
              </a:ext>
            </a:extLst>
          </p:cNvPr>
          <p:cNvSpPr txBox="1"/>
          <p:nvPr/>
        </p:nvSpPr>
        <p:spPr>
          <a:xfrm>
            <a:off x="3866322" y="3725593"/>
            <a:ext cx="5496339" cy="36933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IN" dirty="0"/>
              <a:t>Hyperparameter Tuning using Grid Search CV</a:t>
            </a:r>
          </a:p>
        </p:txBody>
      </p:sp>
    </p:spTree>
    <p:extLst>
      <p:ext uri="{BB962C8B-B14F-4D97-AF65-F5344CB8AC3E}">
        <p14:creationId xmlns:p14="http://schemas.microsoft.com/office/powerpoint/2010/main" val="209323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79B0724-9AF1-F320-91A5-E661C706D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46051"/>
              </p:ext>
            </p:extLst>
          </p:nvPr>
        </p:nvGraphicFramePr>
        <p:xfrm>
          <a:off x="294968" y="1238865"/>
          <a:ext cx="11897032" cy="4689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1257DE-2C0A-2A61-7EFD-C4C7C6AF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44836"/>
              </p:ext>
            </p:extLst>
          </p:nvPr>
        </p:nvGraphicFramePr>
        <p:xfrm>
          <a:off x="7905137" y="5532626"/>
          <a:ext cx="2944227" cy="1199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5FEC134-EBAA-A585-C0CC-D889D8C8F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597420"/>
              </p:ext>
            </p:extLst>
          </p:nvPr>
        </p:nvGraphicFramePr>
        <p:xfrm>
          <a:off x="458838" y="212349"/>
          <a:ext cx="8790039" cy="1170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A328131-DA6D-B61C-DEDB-68E65A173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815569"/>
              </p:ext>
            </p:extLst>
          </p:nvPr>
        </p:nvGraphicFramePr>
        <p:xfrm>
          <a:off x="2104103" y="5619135"/>
          <a:ext cx="5702711" cy="1026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5" name="Left Brace 14">
            <a:extLst>
              <a:ext uri="{FF2B5EF4-FFF2-40B4-BE49-F238E27FC236}">
                <a16:creationId xmlns:a16="http://schemas.microsoft.com/office/drawing/2014/main" id="{9DB645A6-BFDE-0AEA-3200-880D759A46E8}"/>
              </a:ext>
            </a:extLst>
          </p:cNvPr>
          <p:cNvSpPr/>
          <p:nvPr/>
        </p:nvSpPr>
        <p:spPr>
          <a:xfrm>
            <a:off x="7905137" y="5619135"/>
            <a:ext cx="314631" cy="1026516"/>
          </a:xfrm>
          <a:prstGeom prst="leftBr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093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293D8-0DD3-91E6-3A7B-4B4AEB4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780743"/>
            <a:ext cx="11610975" cy="2333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1C4AA-7D22-8D18-84C1-3271CF388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4619625"/>
            <a:ext cx="11572875" cy="2238375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8CAA5B-9C8D-E3FB-D906-727869065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908200"/>
              </p:ext>
            </p:extLst>
          </p:nvPr>
        </p:nvGraphicFramePr>
        <p:xfrm>
          <a:off x="75379" y="3743633"/>
          <a:ext cx="5607665" cy="70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9450B71-4AE3-3430-5E73-DFAB6FB48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407820"/>
              </p:ext>
            </p:extLst>
          </p:nvPr>
        </p:nvGraphicFramePr>
        <p:xfrm>
          <a:off x="328612" y="257756"/>
          <a:ext cx="5607665" cy="70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27FFE0-5EE0-2CA6-DF3D-5F5D74824FE1}"/>
              </a:ext>
            </a:extLst>
          </p:cNvPr>
          <p:cNvSpPr txBox="1"/>
          <p:nvPr/>
        </p:nvSpPr>
        <p:spPr>
          <a:xfrm>
            <a:off x="2971800" y="3290868"/>
            <a:ext cx="892968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b="1" dirty="0"/>
              <a:t>KNN, Decision Tree, RF XGB has good and almost equal performance metrics. So any of these algorithm can be chosen given that algorithm should be memory and time efficient</a:t>
            </a:r>
          </a:p>
        </p:txBody>
      </p:sp>
    </p:spTree>
    <p:extLst>
      <p:ext uri="{BB962C8B-B14F-4D97-AF65-F5344CB8AC3E}">
        <p14:creationId xmlns:p14="http://schemas.microsoft.com/office/powerpoint/2010/main" val="380927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17D2B0-EA64-F0DC-3315-B10A3D10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" y="206237"/>
            <a:ext cx="2817026" cy="28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8A255A-FBA9-C6E5-9B3E-F7D8B995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58" y="116785"/>
            <a:ext cx="3256308" cy="327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560279D-05B3-29AF-A97F-93EF21225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89" y="3470932"/>
            <a:ext cx="3372593" cy="338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7BD2BC3-FD48-C670-3C5B-618EBC6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995" y="3307246"/>
            <a:ext cx="3535580" cy="35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6E2E767-0248-5996-246D-20F1C8EE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403" y="116785"/>
            <a:ext cx="3256309" cy="327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96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B0906-5A45-0EDA-9504-4465A181A9DB}"/>
              </a:ext>
            </a:extLst>
          </p:cNvPr>
          <p:cNvSpPr txBox="1"/>
          <p:nvPr/>
        </p:nvSpPr>
        <p:spPr>
          <a:xfrm>
            <a:off x="78653" y="2518774"/>
            <a:ext cx="9645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Problem Statement:</a:t>
            </a:r>
          </a:p>
          <a:p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94E5E0C-B201-F5DE-D21C-4F4229438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126756"/>
              </p:ext>
            </p:extLst>
          </p:nvPr>
        </p:nvGraphicFramePr>
        <p:xfrm>
          <a:off x="78656" y="3106992"/>
          <a:ext cx="11906864" cy="133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B0EE784-F8AA-B376-B604-516BCA9B0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477523"/>
              </p:ext>
            </p:extLst>
          </p:nvPr>
        </p:nvGraphicFramePr>
        <p:xfrm>
          <a:off x="78657" y="4339226"/>
          <a:ext cx="11906866" cy="1123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AB20CCF-AE97-3134-380E-E3D3F07F0A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864075"/>
              </p:ext>
            </p:extLst>
          </p:nvPr>
        </p:nvGraphicFramePr>
        <p:xfrm>
          <a:off x="78658" y="5462612"/>
          <a:ext cx="11906865" cy="1326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F991758-3C13-6934-4FDE-41D11ECA20CF}"/>
              </a:ext>
            </a:extLst>
          </p:cNvPr>
          <p:cNvSpPr txBox="1"/>
          <p:nvPr/>
        </p:nvSpPr>
        <p:spPr>
          <a:xfrm>
            <a:off x="103243" y="204369"/>
            <a:ext cx="47293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Index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Problem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Dataset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Pre-processing and Feature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Modelling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003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AA8A0FD-BA60-066A-7810-62B3A8F017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72501"/>
              </p:ext>
            </p:extLst>
          </p:nvPr>
        </p:nvGraphicFramePr>
        <p:xfrm>
          <a:off x="78658" y="393291"/>
          <a:ext cx="5663380" cy="3888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ECAB7C-D9B9-B30C-7066-2298DEEB9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311273"/>
              </p:ext>
            </p:extLst>
          </p:nvPr>
        </p:nvGraphicFramePr>
        <p:xfrm>
          <a:off x="6096000" y="506363"/>
          <a:ext cx="5810864" cy="3682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CEAE4C4-FA5A-DC1F-B8A9-12971D4A575C}"/>
              </a:ext>
            </a:extLst>
          </p:cNvPr>
          <p:cNvSpPr txBox="1"/>
          <p:nvPr/>
        </p:nvSpPr>
        <p:spPr>
          <a:xfrm>
            <a:off x="78658" y="393291"/>
            <a:ext cx="5329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Problem Approach</a:t>
            </a:r>
          </a:p>
        </p:txBody>
      </p:sp>
    </p:spTree>
    <p:extLst>
      <p:ext uri="{BB962C8B-B14F-4D97-AF65-F5344CB8AC3E}">
        <p14:creationId xmlns:p14="http://schemas.microsoft.com/office/powerpoint/2010/main" val="60842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DF2AE79-3EE7-B178-182D-09EAEFB8E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63" y="87576"/>
            <a:ext cx="3431459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Data Information: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/>
              <a:t>Rows- 61069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/>
              <a:t>Columns -21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576BF-BD86-9AB0-2859-D87BD255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3" y="1564904"/>
            <a:ext cx="4371975" cy="4705350"/>
          </a:xfrm>
          <a:prstGeom prst="rect">
            <a:avLst/>
          </a:prstGeom>
        </p:spPr>
      </p:pic>
      <p:pic>
        <p:nvPicPr>
          <p:cNvPr id="1028" name="Picture 4" descr="Premium Vector | Mushroom structure Mushroom anatomy Biology diagram  Structure parts cap skirt spores ring lamella">
            <a:extLst>
              <a:ext uri="{FF2B5EF4-FFF2-40B4-BE49-F238E27FC236}">
                <a16:creationId xmlns:a16="http://schemas.microsoft.com/office/drawing/2014/main" id="{F4495B80-1570-80B2-6EB6-F1F866479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2"/>
          <a:stretch/>
        </p:blipFill>
        <p:spPr bwMode="auto">
          <a:xfrm>
            <a:off x="5503914" y="986088"/>
            <a:ext cx="5962650" cy="439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A1922A95-17A2-2E9D-3F6D-C7C72BF46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640989"/>
            <a:ext cx="4778479" cy="800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Data Cleaning: Removing Duplicates</a:t>
            </a:r>
            <a:endParaRPr lang="en-IN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/>
              <a:t>Duplicates -  143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/>
              <a:t>Total Row Count after removing duplicates - 60923</a:t>
            </a:r>
          </a:p>
        </p:txBody>
      </p:sp>
    </p:spTree>
    <p:extLst>
      <p:ext uri="{BB962C8B-B14F-4D97-AF65-F5344CB8AC3E}">
        <p14:creationId xmlns:p14="http://schemas.microsoft.com/office/powerpoint/2010/main" val="293140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3D4F-EFF6-52C9-7ACD-A7727B272E86}"/>
              </a:ext>
            </a:extLst>
          </p:cNvPr>
          <p:cNvSpPr txBox="1"/>
          <p:nvPr/>
        </p:nvSpPr>
        <p:spPr>
          <a:xfrm>
            <a:off x="393290" y="435696"/>
            <a:ext cx="11228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Data Cleaning:  Null Values Treatment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7A3D95-41E0-CDC0-D585-71FCA3BD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59"/>
          <a:stretch/>
        </p:blipFill>
        <p:spPr>
          <a:xfrm>
            <a:off x="393290" y="1420542"/>
            <a:ext cx="3219450" cy="4331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C8ECE-8A2D-E0F7-AAD4-45B74EA48C51}"/>
              </a:ext>
            </a:extLst>
          </p:cNvPr>
          <p:cNvSpPr txBox="1"/>
          <p:nvPr/>
        </p:nvSpPr>
        <p:spPr>
          <a:xfrm>
            <a:off x="393290" y="1042219"/>
            <a:ext cx="27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Columns with Null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88E1A-7E3F-360F-8F05-DC3BBB738892}"/>
              </a:ext>
            </a:extLst>
          </p:cNvPr>
          <p:cNvSpPr txBox="1"/>
          <p:nvPr/>
        </p:nvSpPr>
        <p:spPr>
          <a:xfrm>
            <a:off x="4159042" y="1080933"/>
            <a:ext cx="337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Columns with Null Values &gt; 25%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D7D353-B709-74A8-737B-4D23BCB4F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58" y="1455803"/>
            <a:ext cx="2533650" cy="676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E44AA4-BCDD-69EE-C5F6-0758548E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29"/>
          <a:stretch/>
        </p:blipFill>
        <p:spPr>
          <a:xfrm>
            <a:off x="4429430" y="1430601"/>
            <a:ext cx="2838450" cy="1253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39EAD2-AA7D-BED8-CAA4-9C2E74A11522}"/>
              </a:ext>
            </a:extLst>
          </p:cNvPr>
          <p:cNvSpPr txBox="1"/>
          <p:nvPr/>
        </p:nvSpPr>
        <p:spPr>
          <a:xfrm>
            <a:off x="8084570" y="1080933"/>
            <a:ext cx="337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Columns with Null Values &lt; 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CA840-E58E-970D-443A-644851233467}"/>
              </a:ext>
            </a:extLst>
          </p:cNvPr>
          <p:cNvSpPr txBox="1"/>
          <p:nvPr/>
        </p:nvSpPr>
        <p:spPr>
          <a:xfrm>
            <a:off x="4133236" y="3033874"/>
            <a:ext cx="392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Treatment-Dropping the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680AC-B6E5-7FC4-5331-F13CFC9D4B8F}"/>
              </a:ext>
            </a:extLst>
          </p:cNvPr>
          <p:cNvSpPr txBox="1"/>
          <p:nvPr/>
        </p:nvSpPr>
        <p:spPr>
          <a:xfrm>
            <a:off x="8084570" y="2332080"/>
            <a:ext cx="371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Treatment – Replace Null values with Mode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As the Columns are Categorical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A0E1AF3-9D34-2D95-2A83-B9ACC0BD2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785049"/>
              </p:ext>
            </p:extLst>
          </p:nvPr>
        </p:nvGraphicFramePr>
        <p:xfrm>
          <a:off x="3405238" y="3430245"/>
          <a:ext cx="5381523" cy="3154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8916C6-664E-6AE5-966B-E1EBA0E543EE}"/>
              </a:ext>
            </a:extLst>
          </p:cNvPr>
          <p:cNvCxnSpPr>
            <a:cxnSpLocks/>
          </p:cNvCxnSpPr>
          <p:nvPr/>
        </p:nvCxnSpPr>
        <p:spPr>
          <a:xfrm>
            <a:off x="3765755" y="1042219"/>
            <a:ext cx="0" cy="508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AE422C-9285-CF3A-0D7F-047916387B27}"/>
              </a:ext>
            </a:extLst>
          </p:cNvPr>
          <p:cNvCxnSpPr>
            <a:cxnSpLocks/>
          </p:cNvCxnSpPr>
          <p:nvPr/>
        </p:nvCxnSpPr>
        <p:spPr>
          <a:xfrm>
            <a:off x="7949381" y="985684"/>
            <a:ext cx="0" cy="508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3F59D3B-31F6-C819-E9D3-8C79C40C56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4570" y="3598356"/>
            <a:ext cx="3759603" cy="25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8DBFB-EAD3-FEC5-890A-EDC035C16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8" y="853563"/>
            <a:ext cx="7820025" cy="552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25E57-3918-F655-DAF4-9AA780B4F786}"/>
              </a:ext>
            </a:extLst>
          </p:cNvPr>
          <p:cNvSpPr txBox="1"/>
          <p:nvPr/>
        </p:nvSpPr>
        <p:spPr>
          <a:xfrm>
            <a:off x="530942" y="253795"/>
            <a:ext cx="458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EDA – Target Column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15E6B-1487-6F28-BBA0-5C59109A5D37}"/>
              </a:ext>
            </a:extLst>
          </p:cNvPr>
          <p:cNvSpPr txBox="1"/>
          <p:nvPr/>
        </p:nvSpPr>
        <p:spPr>
          <a:xfrm>
            <a:off x="7498788" y="1258528"/>
            <a:ext cx="4457238" cy="92333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Inference:</a:t>
            </a:r>
          </a:p>
          <a:p>
            <a:r>
              <a:rPr lang="en-IN" dirty="0"/>
              <a:t>Target Columns classes are approximately balanced</a:t>
            </a:r>
          </a:p>
        </p:txBody>
      </p:sp>
    </p:spTree>
    <p:extLst>
      <p:ext uri="{BB962C8B-B14F-4D97-AF65-F5344CB8AC3E}">
        <p14:creationId xmlns:p14="http://schemas.microsoft.com/office/powerpoint/2010/main" val="344771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3443F2-2635-7274-6906-1B479119AA71}"/>
              </a:ext>
            </a:extLst>
          </p:cNvPr>
          <p:cNvSpPr txBox="1"/>
          <p:nvPr/>
        </p:nvSpPr>
        <p:spPr>
          <a:xfrm>
            <a:off x="245807" y="147483"/>
            <a:ext cx="68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Univariate</a:t>
            </a:r>
            <a:r>
              <a:rPr lang="en-IN" dirty="0">
                <a:solidFill>
                  <a:schemeClr val="accent2"/>
                </a:solidFill>
              </a:rPr>
              <a:t>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Analysis – Categorical Columns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98AAA8A-3D50-E9D9-55F9-191DE7CEA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" y="670702"/>
            <a:ext cx="6189050" cy="24756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69C40D-E9A6-8681-240B-8189714B1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50" y="670702"/>
            <a:ext cx="6189050" cy="24756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6856AA2-0AF7-3C08-2FDF-FCE29B156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2118"/>
            <a:ext cx="6464703" cy="25858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A52219-5ED8-E5CA-848D-D03E44F44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47" y="4272119"/>
            <a:ext cx="6189053" cy="24756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0809DA1-AF7D-048C-077D-505C0FEF9A15}"/>
              </a:ext>
            </a:extLst>
          </p:cNvPr>
          <p:cNvSpPr txBox="1"/>
          <p:nvPr/>
        </p:nvSpPr>
        <p:spPr>
          <a:xfrm>
            <a:off x="1091381" y="3429000"/>
            <a:ext cx="980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Inference: All the </a:t>
            </a:r>
            <a:r>
              <a:rPr lang="en-IN" dirty="0">
                <a:solidFill>
                  <a:schemeClr val="dk1"/>
                </a:solidFill>
              </a:rPr>
              <a:t>Categorical</a:t>
            </a:r>
            <a:r>
              <a:rPr lang="en-IN" dirty="0"/>
              <a:t> columns have respectable proportion of count of unique values and most of columns have high cardinality.  </a:t>
            </a:r>
          </a:p>
        </p:txBody>
      </p:sp>
    </p:spTree>
    <p:extLst>
      <p:ext uri="{BB962C8B-B14F-4D97-AF65-F5344CB8AC3E}">
        <p14:creationId xmlns:p14="http://schemas.microsoft.com/office/powerpoint/2010/main" val="4219688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639F3-855A-CDE1-9001-CBD00646C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25"/>
            <a:ext cx="6327058" cy="2530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ED9A5-F038-393A-588A-41E4A33B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8" y="4419600"/>
            <a:ext cx="60960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3E6F9-075F-3796-FFFD-4521B76F9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48" y="154858"/>
            <a:ext cx="5928852" cy="2371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5009F8-D59C-9999-A282-30E3B914C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6096000" cy="243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879C7E-BBAC-0670-2F12-05E1AD5E14C3}"/>
              </a:ext>
            </a:extLst>
          </p:cNvPr>
          <p:cNvSpPr txBox="1"/>
          <p:nvPr/>
        </p:nvSpPr>
        <p:spPr>
          <a:xfrm>
            <a:off x="1361767" y="3105834"/>
            <a:ext cx="980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Inference: All the </a:t>
            </a:r>
            <a:r>
              <a:rPr lang="en-IN" dirty="0">
                <a:solidFill>
                  <a:schemeClr val="dk1"/>
                </a:solidFill>
              </a:rPr>
              <a:t>Categorical</a:t>
            </a:r>
            <a:r>
              <a:rPr lang="en-IN" dirty="0"/>
              <a:t> columns have respectable proportion of count of unique values and most of columns have high cardinality.  </a:t>
            </a:r>
          </a:p>
        </p:txBody>
      </p:sp>
    </p:spTree>
    <p:extLst>
      <p:ext uri="{BB962C8B-B14F-4D97-AF65-F5344CB8AC3E}">
        <p14:creationId xmlns:p14="http://schemas.microsoft.com/office/powerpoint/2010/main" val="190118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A1CD0-A624-1159-FA9A-2D0930CA4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536"/>
            <a:ext cx="6366390" cy="2546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90D0A3-4227-D510-42D7-72137312F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89" y="231058"/>
            <a:ext cx="6034548" cy="2413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96794-9D88-C731-0586-ADA242DC6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1445"/>
            <a:ext cx="6366388" cy="254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151FB-C9F6-011E-47AF-380572341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452" y="4444181"/>
            <a:ext cx="6034548" cy="2413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4C693A-EBA2-2CA6-4013-3ADCE9ED8842}"/>
              </a:ext>
            </a:extLst>
          </p:cNvPr>
          <p:cNvSpPr txBox="1"/>
          <p:nvPr/>
        </p:nvSpPr>
        <p:spPr>
          <a:xfrm>
            <a:off x="1256071" y="3174873"/>
            <a:ext cx="980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Inference: All the </a:t>
            </a:r>
            <a:r>
              <a:rPr lang="en-IN" dirty="0">
                <a:solidFill>
                  <a:schemeClr val="dk1"/>
                </a:solidFill>
              </a:rPr>
              <a:t>Categorical</a:t>
            </a:r>
            <a:r>
              <a:rPr lang="en-IN" dirty="0"/>
              <a:t> columns have respectable proportion of count of unique values and most of columns have high cardinality.  </a:t>
            </a:r>
          </a:p>
        </p:txBody>
      </p:sp>
    </p:spTree>
    <p:extLst>
      <p:ext uri="{BB962C8B-B14F-4D97-AF65-F5344CB8AC3E}">
        <p14:creationId xmlns:p14="http://schemas.microsoft.com/office/powerpoint/2010/main" val="320923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2326</TotalTime>
  <Words>717</Words>
  <Application>Microsoft Office PowerPoint</Application>
  <PresentationFormat>Widescreen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Edi-Fungi:   Machine Learning Model to Safeguard Foragers by Distinguishing Poisonous from Edible Mushrooms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TEJAS G K</dc:creator>
  <cp:lastModifiedBy>TEJAS G K</cp:lastModifiedBy>
  <cp:revision>89</cp:revision>
  <dcterms:created xsi:type="dcterms:W3CDTF">2024-10-13T12:04:15Z</dcterms:created>
  <dcterms:modified xsi:type="dcterms:W3CDTF">2024-10-21T16:43:31Z</dcterms:modified>
</cp:coreProperties>
</file>